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6" r:id="rId8"/>
    <p:sldId id="264" r:id="rId9"/>
    <p:sldId id="265" r:id="rId10"/>
    <p:sldId id="280" r:id="rId11"/>
    <p:sldId id="267" r:id="rId12"/>
    <p:sldId id="281" r:id="rId13"/>
    <p:sldId id="268" r:id="rId14"/>
    <p:sldId id="276" r:id="rId15"/>
    <p:sldId id="269" r:id="rId16"/>
    <p:sldId id="270" r:id="rId17"/>
    <p:sldId id="271" r:id="rId18"/>
    <p:sldId id="272" r:id="rId19"/>
    <p:sldId id="277" r:id="rId20"/>
    <p:sldId id="273" r:id="rId21"/>
    <p:sldId id="274" r:id="rId22"/>
    <p:sldId id="282" r:id="rId23"/>
    <p:sldId id="27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9" autoAdjust="0"/>
    <p:restoredTop sz="94660"/>
  </p:normalViewPr>
  <p:slideViewPr>
    <p:cSldViewPr snapToGrid="0">
      <p:cViewPr varScale="1">
        <p:scale>
          <a:sx n="71" d="100"/>
          <a:sy n="71" d="100"/>
        </p:scale>
        <p:origin x="11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F486F-E2CE-4CE5-912F-3D67DE66A333}" type="datetimeFigureOut">
              <a:rPr lang="zh-CN" altLang="en-US" smtClean="0"/>
              <a:t>2014/7/5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7D94E-772A-45AB-867D-C1846FE16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20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F486F-E2CE-4CE5-912F-3D67DE66A333}" type="datetimeFigureOut">
              <a:rPr lang="zh-CN" altLang="en-US" smtClean="0"/>
              <a:t>2014/7/5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7D94E-772A-45AB-867D-C1846FE16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88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F486F-E2CE-4CE5-912F-3D67DE66A333}" type="datetimeFigureOut">
              <a:rPr lang="zh-CN" altLang="en-US" smtClean="0"/>
              <a:t>2014/7/5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7D94E-772A-45AB-867D-C1846FE16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762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F486F-E2CE-4CE5-912F-3D67DE66A333}" type="datetimeFigureOut">
              <a:rPr lang="zh-CN" altLang="en-US" smtClean="0"/>
              <a:t>2014/7/5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7D94E-772A-45AB-867D-C1846FE16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4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F486F-E2CE-4CE5-912F-3D67DE66A333}" type="datetimeFigureOut">
              <a:rPr lang="zh-CN" altLang="en-US" smtClean="0"/>
              <a:t>2014/7/5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7D94E-772A-45AB-867D-C1846FE16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276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F486F-E2CE-4CE5-912F-3D67DE66A333}" type="datetimeFigureOut">
              <a:rPr lang="zh-CN" altLang="en-US" smtClean="0"/>
              <a:t>2014/7/5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7D94E-772A-45AB-867D-C1846FE16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223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F486F-E2CE-4CE5-912F-3D67DE66A333}" type="datetimeFigureOut">
              <a:rPr lang="zh-CN" altLang="en-US" smtClean="0"/>
              <a:t>2014/7/5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7D94E-772A-45AB-867D-C1846FE16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858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F486F-E2CE-4CE5-912F-3D67DE66A333}" type="datetimeFigureOut">
              <a:rPr lang="zh-CN" altLang="en-US" smtClean="0"/>
              <a:t>2014/7/5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7D94E-772A-45AB-867D-C1846FE16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355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F486F-E2CE-4CE5-912F-3D67DE66A333}" type="datetimeFigureOut">
              <a:rPr lang="zh-CN" altLang="en-US" smtClean="0"/>
              <a:t>2014/7/5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7D94E-772A-45AB-867D-C1846FE16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221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F486F-E2CE-4CE5-912F-3D67DE66A333}" type="datetimeFigureOut">
              <a:rPr lang="zh-CN" altLang="en-US" smtClean="0"/>
              <a:t>2014/7/5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7D94E-772A-45AB-867D-C1846FE16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51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F486F-E2CE-4CE5-912F-3D67DE66A333}" type="datetimeFigureOut">
              <a:rPr lang="zh-CN" altLang="en-US" smtClean="0"/>
              <a:t>2014/7/5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7D94E-772A-45AB-867D-C1846FE16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78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F486F-E2CE-4CE5-912F-3D67DE66A333}" type="datetimeFigureOut">
              <a:rPr lang="zh-CN" altLang="en-US" smtClean="0"/>
              <a:t>2014/7/5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7D94E-772A-45AB-867D-C1846FE16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14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&#24405;&#20687;8.wmv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3.jpe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&#24405;&#20687;9.wmv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slide" Target="slide13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slide" Target="slide9.xml"/><Relationship Id="rId4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.png"/><Relationship Id="rId7" Type="http://schemas.openxmlformats.org/officeDocument/2006/relationships/image" Target="../media/image15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3"/>
          <p:cNvSpPr>
            <a:spLocks noChangeArrowheads="1"/>
          </p:cNvSpPr>
          <p:nvPr/>
        </p:nvSpPr>
        <p:spPr bwMode="auto">
          <a:xfrm>
            <a:off x="-1341438" y="5114925"/>
            <a:ext cx="1087438" cy="1085850"/>
          </a:xfrm>
          <a:prstGeom prst="rect">
            <a:avLst/>
          </a:prstGeom>
          <a:gradFill rotWithShape="1">
            <a:gsLst>
              <a:gs pos="0">
                <a:srgbClr val="A3D202"/>
              </a:gs>
              <a:gs pos="100000">
                <a:srgbClr val="86AA0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矩形 4"/>
          <p:cNvSpPr>
            <a:spLocks noChangeArrowheads="1"/>
          </p:cNvSpPr>
          <p:nvPr/>
        </p:nvSpPr>
        <p:spPr bwMode="auto">
          <a:xfrm>
            <a:off x="-2917825" y="5543550"/>
            <a:ext cx="1312862" cy="1314450"/>
          </a:xfrm>
          <a:prstGeom prst="rect">
            <a:avLst/>
          </a:prstGeom>
          <a:gradFill rotWithShape="1">
            <a:gsLst>
              <a:gs pos="0">
                <a:srgbClr val="E79902"/>
              </a:gs>
              <a:gs pos="100000">
                <a:srgbClr val="C4830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6" name="矩形 5"/>
          <p:cNvSpPr>
            <a:spLocks noChangeArrowheads="1"/>
          </p:cNvSpPr>
          <p:nvPr/>
        </p:nvSpPr>
        <p:spPr bwMode="auto">
          <a:xfrm>
            <a:off x="-2620963" y="4529138"/>
            <a:ext cx="1016000" cy="1016000"/>
          </a:xfrm>
          <a:prstGeom prst="rect">
            <a:avLst/>
          </a:prstGeom>
          <a:gradFill rotWithShape="1">
            <a:gsLst>
              <a:gs pos="0">
                <a:srgbClr val="F5BE00"/>
              </a:gs>
              <a:gs pos="100000">
                <a:srgbClr val="D2A5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-1382713" y="6200775"/>
            <a:ext cx="798513" cy="800100"/>
          </a:xfrm>
          <a:prstGeom prst="rect">
            <a:avLst/>
          </a:prstGeom>
          <a:gradFill rotWithShape="1">
            <a:gsLst>
              <a:gs pos="0">
                <a:srgbClr val="00C0EB"/>
              </a:gs>
              <a:gs pos="100000">
                <a:srgbClr val="00A2C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8" name="矩形 7"/>
          <p:cNvSpPr>
            <a:spLocks noChangeArrowheads="1"/>
          </p:cNvSpPr>
          <p:nvPr/>
        </p:nvSpPr>
        <p:spPr bwMode="auto">
          <a:xfrm>
            <a:off x="-911225" y="2930526"/>
            <a:ext cx="655637" cy="657225"/>
          </a:xfrm>
          <a:prstGeom prst="rect">
            <a:avLst/>
          </a:prstGeom>
          <a:gradFill rotWithShape="1">
            <a:gsLst>
              <a:gs pos="0">
                <a:srgbClr val="AE30C3"/>
              </a:gs>
              <a:gs pos="100000">
                <a:srgbClr val="9529A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9" name="矩形 8"/>
          <p:cNvSpPr>
            <a:spLocks noChangeArrowheads="1"/>
          </p:cNvSpPr>
          <p:nvPr/>
        </p:nvSpPr>
        <p:spPr bwMode="auto">
          <a:xfrm>
            <a:off x="-3508375" y="3135313"/>
            <a:ext cx="887412" cy="887412"/>
          </a:xfrm>
          <a:prstGeom prst="rect">
            <a:avLst/>
          </a:prstGeom>
          <a:gradFill rotWithShape="1">
            <a:gsLst>
              <a:gs pos="0">
                <a:srgbClr val="D31C5B"/>
              </a:gs>
              <a:gs pos="100000">
                <a:srgbClr val="B4184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80" name="矩形 9"/>
          <p:cNvSpPr>
            <a:spLocks noChangeArrowheads="1"/>
          </p:cNvSpPr>
          <p:nvPr/>
        </p:nvSpPr>
        <p:spPr bwMode="auto">
          <a:xfrm>
            <a:off x="-911225" y="2273301"/>
            <a:ext cx="655637" cy="657225"/>
          </a:xfrm>
          <a:prstGeom prst="rect">
            <a:avLst/>
          </a:prstGeom>
          <a:gradFill rotWithShape="1">
            <a:gsLst>
              <a:gs pos="0">
                <a:srgbClr val="CC0000"/>
              </a:gs>
              <a:gs pos="100000">
                <a:srgbClr val="9C0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81" name="矩形 17"/>
          <p:cNvSpPr>
            <a:spLocks noChangeArrowheads="1"/>
          </p:cNvSpPr>
          <p:nvPr/>
        </p:nvSpPr>
        <p:spPr bwMode="auto">
          <a:xfrm rot="1200000">
            <a:off x="2854326" y="3502025"/>
            <a:ext cx="1311275" cy="1308100"/>
          </a:xfrm>
          <a:prstGeom prst="rect">
            <a:avLst/>
          </a:prstGeom>
          <a:gradFill rotWithShape="1">
            <a:gsLst>
              <a:gs pos="0">
                <a:srgbClr val="A3D202"/>
              </a:gs>
              <a:gs pos="100000">
                <a:srgbClr val="86AA0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/>
            <a:r>
              <a:rPr lang="zh-CN" altLang="en-US" sz="800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P</a:t>
            </a:r>
          </a:p>
        </p:txBody>
      </p:sp>
      <p:sp>
        <p:nvSpPr>
          <p:cNvPr id="3082" name="矩形 18"/>
          <p:cNvSpPr>
            <a:spLocks noChangeArrowheads="1"/>
          </p:cNvSpPr>
          <p:nvPr/>
        </p:nvSpPr>
        <p:spPr bwMode="auto">
          <a:xfrm>
            <a:off x="4151314" y="2924175"/>
            <a:ext cx="1309687" cy="1308100"/>
          </a:xfrm>
          <a:prstGeom prst="rect">
            <a:avLst/>
          </a:prstGeom>
          <a:gradFill rotWithShape="1">
            <a:gsLst>
              <a:gs pos="0">
                <a:srgbClr val="E79902"/>
              </a:gs>
              <a:gs pos="100000">
                <a:srgbClr val="C4830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800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I</a:t>
            </a:r>
          </a:p>
        </p:txBody>
      </p:sp>
      <p:sp>
        <p:nvSpPr>
          <p:cNvPr id="3083" name="矩形 19"/>
          <p:cNvSpPr>
            <a:spLocks noChangeArrowheads="1"/>
          </p:cNvSpPr>
          <p:nvPr/>
        </p:nvSpPr>
        <p:spPr bwMode="auto">
          <a:xfrm rot="19620000">
            <a:off x="5591175" y="3284538"/>
            <a:ext cx="1308100" cy="1308100"/>
          </a:xfrm>
          <a:prstGeom prst="rect">
            <a:avLst/>
          </a:prstGeom>
          <a:gradFill rotWithShape="1">
            <a:gsLst>
              <a:gs pos="0">
                <a:srgbClr val="F5BE00"/>
              </a:gs>
              <a:gs pos="100000">
                <a:srgbClr val="D2A5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800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D</a:t>
            </a:r>
          </a:p>
        </p:txBody>
      </p:sp>
      <p:sp>
        <p:nvSpPr>
          <p:cNvPr id="3084" name="矩形 20"/>
          <p:cNvSpPr>
            <a:spLocks noChangeArrowheads="1"/>
          </p:cNvSpPr>
          <p:nvPr/>
        </p:nvSpPr>
        <p:spPr bwMode="auto">
          <a:xfrm rot="20400000">
            <a:off x="1524001" y="2852738"/>
            <a:ext cx="1306513" cy="1308100"/>
          </a:xfrm>
          <a:prstGeom prst="rect">
            <a:avLst/>
          </a:prstGeom>
          <a:gradFill rotWithShape="1">
            <a:gsLst>
              <a:gs pos="0">
                <a:srgbClr val="00C0EB"/>
              </a:gs>
              <a:gs pos="100000">
                <a:srgbClr val="00A2C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/>
            <a:r>
              <a:rPr lang="zh-CN" altLang="en-US" sz="720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S</a:t>
            </a:r>
          </a:p>
        </p:txBody>
      </p:sp>
      <p:sp>
        <p:nvSpPr>
          <p:cNvPr id="3085" name="矩形 21"/>
          <p:cNvSpPr>
            <a:spLocks noChangeArrowheads="1"/>
          </p:cNvSpPr>
          <p:nvPr/>
        </p:nvSpPr>
        <p:spPr bwMode="auto">
          <a:xfrm rot="900000">
            <a:off x="6888164" y="3502025"/>
            <a:ext cx="1309687" cy="1308100"/>
          </a:xfrm>
          <a:prstGeom prst="rect">
            <a:avLst/>
          </a:prstGeom>
          <a:gradFill rotWithShape="1">
            <a:gsLst>
              <a:gs pos="0">
                <a:srgbClr val="AE30C3"/>
              </a:gs>
              <a:gs pos="100000">
                <a:srgbClr val="9529A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800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E</a:t>
            </a:r>
          </a:p>
        </p:txBody>
      </p:sp>
      <p:sp>
        <p:nvSpPr>
          <p:cNvPr id="3086" name="矩形 22"/>
          <p:cNvSpPr>
            <a:spLocks noChangeArrowheads="1"/>
          </p:cNvSpPr>
          <p:nvPr/>
        </p:nvSpPr>
        <p:spPr bwMode="auto">
          <a:xfrm>
            <a:off x="8329614" y="2708275"/>
            <a:ext cx="1309687" cy="1308100"/>
          </a:xfrm>
          <a:prstGeom prst="rect">
            <a:avLst/>
          </a:prstGeom>
          <a:gradFill rotWithShape="1">
            <a:gsLst>
              <a:gs pos="0">
                <a:srgbClr val="D31C5B"/>
              </a:gs>
              <a:gs pos="100000">
                <a:srgbClr val="B4184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800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R</a:t>
            </a:r>
          </a:p>
        </p:txBody>
      </p:sp>
      <p:sp>
        <p:nvSpPr>
          <p:cNvPr id="3087" name="矩形 23"/>
          <p:cNvSpPr>
            <a:spLocks noChangeArrowheads="1"/>
          </p:cNvSpPr>
          <p:nvPr/>
        </p:nvSpPr>
        <p:spPr bwMode="auto">
          <a:xfrm rot="1200000">
            <a:off x="9482139" y="4076700"/>
            <a:ext cx="1309687" cy="1308100"/>
          </a:xfrm>
          <a:prstGeom prst="rect">
            <a:avLst/>
          </a:prstGeom>
          <a:gradFill rotWithShape="1">
            <a:gsLst>
              <a:gs pos="0">
                <a:srgbClr val="CC0000"/>
              </a:gs>
              <a:gs pos="100000">
                <a:srgbClr val="9C0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800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2452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548 -1.02454 C 0.18767 -0.80023 0.08715 -0.38449 0.2243 -0.09051 C 0.35139 0.19282 0.62152 0.23264 0.871 0.0162 C 1.10468 -0.17894 1.12257 -0.5588 1.06059 -0.69213 C 1.02812 -0.80116 0.81475 -1.01898 0.59913 -0.83611 C 0.40139 -0.66991 0.37569 -0.36111 0.47569 -0.13356 " pathEditMode="relative" rAng="0" ptsTypes="ffffff">
                                      <p:cBhvr>
                                        <p:cTn id="6" dur="175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50690002" y="6115700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>
                                      <p:cBhvr>
                                        <p:cTn id="8" dur="75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99 -0.5625 C 1.25087 -1.01019 0.89479 -0.99931 0.55972 -0.92083 C 0.24045 -0.85208 0.20677 -0.45417 0.21615 -0.3 C 0.2474 -0.06667 0.38941 0.21019 0.68802 0.14167 C 0.96024 0.07546 0.96615 -0.25 0.86927 -0.44583 " pathEditMode="relative" rAng="0" ptsTypes="fffff">
                                      <p:cBhvr>
                                        <p:cTn id="11" dur="1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551559814" y="1625000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>
                                      <p:cBhvr>
                                        <p:cTn id="13" dur="7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25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4497 -0.42917 C 1.44514 -0.42917 1.10434 -0.15417 0.94184 -0.15834 C 0.77934 -0.1625 0.61372 -0.21667 0.52153 -0.32917 " pathEditMode="relative" rAng="0" ptsTypes="fsf">
                                      <p:cBhvr>
                                        <p:cTn id="19" dur="125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461629785" y="1375000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125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23" dur="75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2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0174 -0.90764 C 1.20139 -0.90787 0.94583 -0.86667 0.8658 -0.60509 C 0.78611 -0.34352 0.85226 -0.31597 0.83698 -0.23426 " pathEditMode="relative" rAng="0" ptsTypes="fsf">
                                      <p:cBhvr>
                                        <p:cTn id="29" dur="12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9789795" y="31596999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12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33" dur="7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25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3246 0.5875 C 1.13316 0.58727 1.24218 0.1162 1.05121 -0.10718 C 0.85937 -0.32847 0.796 -0.21806 0.73055 -0.27107 " pathEditMode="relative" rAng="0" ptsTypes="fsf">
                                      <p:cBhvr>
                                        <p:cTn id="39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60759802" y="-48934980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43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2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2239 -0.67384 C 1.02152 -0.67407 0.84948 -0.23727 1.00677 0.02893 C 1.1651 0.29352 1.24218 0.20046 1.29948 0.26852 " pathEditMode="relative" rAng="0" ptsTypes="fsf">
                                      <p:cBhvr>
                                        <p:cTn id="49" dur="12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90629999" y="52060000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12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53" dur="7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25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927 -0.72361 C 0.45295 -0.55579 0.48802 -0.45996 0.42656 -0.36528 C 0.36441 -0.2706 0.22864 -0.05255 -0.08507 -0.03542 " pathEditMode="relative" rAng="0" ptsTypes="fsf">
                                      <p:cBhvr>
                                        <p:cTn id="59" dur="125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67879810" y="34421001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125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63" dur="75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7" dur="25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2344 -0.71736 C 1.06754 -0.54653 0.32344 0.03241 -2.5E-6 -0.00047 " pathEditMode="relative" rAng="0" ptsTypes="ff">
                                      <p:cBhvr>
                                        <p:cTn id="69" dur="125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489759814" y="37476999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1" dur="125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4" dur="75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7" presetClass="path" presetSubtype="0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18229 0.86736 C 0.93629 0.25069 0.13472 0.23356 -1.66667E-6 2.22222E-6 " pathEditMode="relative" rAng="0" ptsTypes="ff">
                                      <p:cBhvr>
                                        <p:cTn id="76" dur="75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85939990" y="-433799805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78" dur="75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1" dur="25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7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47448 0.7243 C 0.50781 0.66967 0.31354 -0.01713 -8.33333E-7 2.22222E-6 " pathEditMode="relative" rAng="0" ptsTypes="ss">
                                      <p:cBhvr>
                                        <p:cTn id="83" dur="1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20659790" y="-37082981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6" dur="75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7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41042 -0.74931 C -0.42674 -0.58148 -0.45833 -0.37709 -0.33767 -0.31065 C -0.21684 -0.24375 -0.1125 -0.13264 0 2.22222E-6 " pathEditMode="relative" rAng="0" ptsTypes="fsf">
                                      <p:cBhvr>
                                        <p:cTn id="88" dur="125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1250000" y="37453999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8" presetClass="emph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0" dur="125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3" dur="25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569 -0.8132 C -1.02639 -0.91042 -0.27431 -0.08403 4.44444E-6 -0.00023 " pathEditMode="relative" rAng="0" ptsTypes="ff">
                                      <p:cBhvr>
                                        <p:cTn id="95" dur="125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651039795" y="357869995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8" dur="25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205 0.3618 C 0.33681 0.4169 0.31372 -0.01713 -4.72222E-6 2.22222E-6 " pathEditMode="relative" rAng="0" ptsTypes="ss">
                                      <p:cBhvr>
                                        <p:cTn id="100" dur="125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1109790" y="-162039795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2" dur="125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5" dur="25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7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60451 0.45764 C -0.62083 0.62546 -0.57083 0.35555 -0.49323 0.2912 C -0.41562 0.22685 -0.05017 0.30717 -3.88889E-6 2.22222E-6 " pathEditMode="relative" rAng="0" ptsTypes="fsf">
                                      <p:cBhvr>
                                        <p:cTn id="107" dur="75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94100000" y="-144909802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8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09" dur="75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bldLvl="0" animBg="1" autoUpdateAnimBg="0"/>
      <p:bldP spid="3074" grpId="1" bldLvl="0" animBg="1" autoUpdateAnimBg="0"/>
      <p:bldP spid="3075" grpId="0" bldLvl="0" animBg="1" autoUpdateAnimBg="0"/>
      <p:bldP spid="3075" grpId="1" bldLvl="0" animBg="1" autoUpdateAnimBg="0"/>
      <p:bldP spid="3075" grpId="2" bldLvl="0" animBg="1" autoUpdateAnimBg="0"/>
      <p:bldP spid="3075" grpId="3" bldLvl="0" animBg="1" autoUpdateAnimBg="0"/>
      <p:bldP spid="3076" grpId="0" bldLvl="0" animBg="1" autoUpdateAnimBg="0"/>
      <p:bldP spid="3076" grpId="1" bldLvl="0" animBg="1" autoUpdateAnimBg="0"/>
      <p:bldP spid="3076" grpId="2" bldLvl="0" animBg="1" autoUpdateAnimBg="0"/>
      <p:bldP spid="3076" grpId="3" bldLvl="0" animBg="1" autoUpdateAnimBg="0"/>
      <p:bldP spid="3077" grpId="0" bldLvl="0" animBg="1" autoUpdateAnimBg="0"/>
      <p:bldP spid="3077" grpId="1" bldLvl="0" animBg="1" autoUpdateAnimBg="0"/>
      <p:bldP spid="3078" grpId="0" bldLvl="0" animBg="1" autoUpdateAnimBg="0"/>
      <p:bldP spid="3078" grpId="1" bldLvl="0" animBg="1" autoUpdateAnimBg="0"/>
      <p:bldP spid="3078" grpId="2" bldLvl="0" animBg="1" autoUpdateAnimBg="0"/>
      <p:bldP spid="3078" grpId="3" bldLvl="0" animBg="1" autoUpdateAnimBg="0"/>
      <p:bldP spid="3079" grpId="0" bldLvl="0" animBg="1" autoUpdateAnimBg="0"/>
      <p:bldP spid="3079" grpId="1" bldLvl="0" animBg="1" autoUpdateAnimBg="0"/>
      <p:bldP spid="3079" grpId="2" bldLvl="0" animBg="1" autoUpdateAnimBg="0"/>
      <p:bldP spid="3079" grpId="3" bldLvl="0" animBg="1" autoUpdateAnimBg="0"/>
      <p:bldP spid="3080" grpId="0" bldLvl="0" animBg="1" autoUpdateAnimBg="0"/>
      <p:bldP spid="3080" grpId="1" bldLvl="0" animBg="1" autoUpdateAnimBg="0"/>
      <p:bldP spid="3080" grpId="2" bldLvl="0" animBg="1" autoUpdateAnimBg="0"/>
      <p:bldP spid="3080" grpId="3" bldLvl="0" animBg="1" autoUpdateAnimBg="0"/>
      <p:bldP spid="3081" grpId="0" bldLvl="0" animBg="1" autoUpdateAnimBg="0"/>
      <p:bldP spid="3081" grpId="1" bldLvl="0" animBg="1" autoUpdateAnimBg="0"/>
      <p:bldP spid="3081" grpId="2" bldLvl="0" animBg="1" autoUpdateAnimBg="0"/>
      <p:bldP spid="3082" grpId="0" bldLvl="0" animBg="1" autoUpdateAnimBg="0"/>
      <p:bldP spid="3082" grpId="1" bldLvl="0" animBg="1" autoUpdateAnimBg="0"/>
      <p:bldP spid="3083" grpId="0" bldLvl="0" animBg="1" autoUpdateAnimBg="0"/>
      <p:bldP spid="3083" grpId="1" bldLvl="0" animBg="1" autoUpdateAnimBg="0"/>
      <p:bldP spid="3083" grpId="2" bldLvl="0" animBg="1" autoUpdateAnimBg="0"/>
      <p:bldP spid="3084" grpId="0" bldLvl="0" animBg="1" autoUpdateAnimBg="0"/>
      <p:bldP spid="3084" grpId="1" bldLvl="0" animBg="1" autoUpdateAnimBg="0"/>
      <p:bldP spid="3084" grpId="2" bldLvl="0" animBg="1" autoUpdateAnimBg="0"/>
      <p:bldP spid="3085" grpId="0" bldLvl="0" animBg="1" autoUpdateAnimBg="0"/>
      <p:bldP spid="3085" grpId="1" bldLvl="0" animBg="1" autoUpdateAnimBg="0"/>
      <p:bldP spid="3086" grpId="0" bldLvl="0" animBg="1" autoUpdateAnimBg="0"/>
      <p:bldP spid="3086" grpId="1" bldLvl="0" animBg="1" autoUpdateAnimBg="0"/>
      <p:bldP spid="3086" grpId="2" bldLvl="0" animBg="1" autoUpdateAnimBg="0"/>
      <p:bldP spid="3087" grpId="0" bldLvl="0" animBg="1" autoUpdateAnimBg="0"/>
      <p:bldP spid="3087" grpId="1" bldLvl="0" animBg="1" autoUpdateAnimBg="0"/>
      <p:bldP spid="3087" grpId="2" bldLvl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27"/>
          <p:cNvSpPr>
            <a:spLocks noChangeArrowheads="1"/>
          </p:cNvSpPr>
          <p:nvPr/>
        </p:nvSpPr>
        <p:spPr bwMode="auto">
          <a:xfrm>
            <a:off x="1524000" y="5965826"/>
            <a:ext cx="9144000" cy="3206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1524000" y="6000750"/>
            <a:ext cx="1333500" cy="285750"/>
          </a:xfrm>
          <a:prstGeom prst="rect">
            <a:avLst/>
          </a:pr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6" name="矩形 6"/>
          <p:cNvSpPr>
            <a:spLocks noChangeArrowheads="1"/>
          </p:cNvSpPr>
          <p:nvPr/>
        </p:nvSpPr>
        <p:spPr bwMode="auto">
          <a:xfrm>
            <a:off x="2825750" y="6000750"/>
            <a:ext cx="1333500" cy="285750"/>
          </a:xfrm>
          <a:prstGeom prst="rect">
            <a:avLst/>
          </a:pr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7" name="矩形 7"/>
          <p:cNvSpPr>
            <a:spLocks noChangeArrowheads="1"/>
          </p:cNvSpPr>
          <p:nvPr/>
        </p:nvSpPr>
        <p:spPr bwMode="auto">
          <a:xfrm>
            <a:off x="4127500" y="6000750"/>
            <a:ext cx="1333500" cy="285750"/>
          </a:xfrm>
          <a:prstGeom prst="rect">
            <a:avLst/>
          </a:pr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8" name="矩形 8"/>
          <p:cNvSpPr>
            <a:spLocks noChangeArrowheads="1"/>
          </p:cNvSpPr>
          <p:nvPr/>
        </p:nvSpPr>
        <p:spPr bwMode="auto">
          <a:xfrm>
            <a:off x="5429250" y="6000750"/>
            <a:ext cx="1333500" cy="28575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9" name="矩形 9"/>
          <p:cNvSpPr>
            <a:spLocks noChangeArrowheads="1"/>
          </p:cNvSpPr>
          <p:nvPr/>
        </p:nvSpPr>
        <p:spPr bwMode="auto">
          <a:xfrm>
            <a:off x="6731000" y="6000750"/>
            <a:ext cx="1333500" cy="285750"/>
          </a:xfrm>
          <a:prstGeom prst="rect">
            <a:avLst/>
          </a:pr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40" name="矩形 10"/>
          <p:cNvSpPr>
            <a:spLocks noChangeArrowheads="1"/>
          </p:cNvSpPr>
          <p:nvPr/>
        </p:nvSpPr>
        <p:spPr bwMode="auto">
          <a:xfrm>
            <a:off x="8032750" y="6000750"/>
            <a:ext cx="1333500" cy="285750"/>
          </a:xfrm>
          <a:prstGeom prst="rect">
            <a:avLst/>
          </a:pr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41" name="矩形 11"/>
          <p:cNvSpPr>
            <a:spLocks noChangeArrowheads="1"/>
          </p:cNvSpPr>
          <p:nvPr/>
        </p:nvSpPr>
        <p:spPr bwMode="auto">
          <a:xfrm>
            <a:off x="9334500" y="6000750"/>
            <a:ext cx="1333500" cy="285750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42" name="矩形 26"/>
          <p:cNvSpPr>
            <a:spLocks noChangeArrowheads="1"/>
          </p:cNvSpPr>
          <p:nvPr/>
        </p:nvSpPr>
        <p:spPr bwMode="auto">
          <a:xfrm>
            <a:off x="1582738" y="76200"/>
            <a:ext cx="1498600" cy="25558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43" name="TextBox 29"/>
          <p:cNvSpPr>
            <a:spLocks noChangeArrowheads="1"/>
          </p:cNvSpPr>
          <p:nvPr/>
        </p:nvSpPr>
        <p:spPr bwMode="auto">
          <a:xfrm>
            <a:off x="6581775" y="200026"/>
            <a:ext cx="3067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3600" dirty="0" smtClean="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游戏玩法</a:t>
            </a:r>
            <a:endParaRPr lang="zh-CN" altLang="en-US" sz="3600" dirty="0">
              <a:solidFill>
                <a:srgbClr val="00BE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8444" name="图片 43" descr="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900" y="365126"/>
            <a:ext cx="5207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45" name="Group 13"/>
          <p:cNvGrpSpPr>
            <a:grpSpLocks/>
          </p:cNvGrpSpPr>
          <p:nvPr/>
        </p:nvGrpSpPr>
        <p:grpSpPr bwMode="auto">
          <a:xfrm>
            <a:off x="4002089" y="5280026"/>
            <a:ext cx="4187825" cy="461963"/>
            <a:chOff x="0" y="0"/>
            <a:chExt cx="1304924" cy="461367"/>
          </a:xfrm>
        </p:grpSpPr>
        <p:sp>
          <p:nvSpPr>
            <p:cNvPr id="18446" name="矩形 89"/>
            <p:cNvSpPr>
              <a:spLocks noChangeArrowheads="1"/>
            </p:cNvSpPr>
            <p:nvPr/>
          </p:nvSpPr>
          <p:spPr bwMode="auto">
            <a:xfrm>
              <a:off x="0" y="78640"/>
              <a:ext cx="1304924" cy="25701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16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447" name="TextBox 90"/>
            <p:cNvSpPr>
              <a:spLocks noChangeArrowheads="1"/>
            </p:cNvSpPr>
            <p:nvPr/>
          </p:nvSpPr>
          <p:spPr bwMode="auto">
            <a:xfrm>
              <a:off x="105442" y="0"/>
              <a:ext cx="1095374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solidFill>
                    <a:schemeClr val="bg1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蜘蛛网破裂的蝴蝶效应</a:t>
              </a:r>
              <a:endParaRPr lang="zh-CN" altLang="en-US" sz="2400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18448" name="AutoShape 3"/>
          <p:cNvSpPr>
            <a:spLocks noChangeArrowheads="1"/>
          </p:cNvSpPr>
          <p:nvPr/>
        </p:nvSpPr>
        <p:spPr bwMode="auto">
          <a:xfrm>
            <a:off x="1322866" y="976405"/>
            <a:ext cx="9136064" cy="4214813"/>
          </a:xfrm>
          <a:prstGeom prst="rect">
            <a:avLst/>
          </a:prstGeom>
          <a:solidFill>
            <a:srgbClr val="595959">
              <a:alpha val="78000"/>
            </a:srgbClr>
          </a:solidFill>
          <a:ln w="12700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49" name="TextBox 60"/>
          <p:cNvSpPr>
            <a:spLocks noChangeArrowheads="1"/>
          </p:cNvSpPr>
          <p:nvPr/>
        </p:nvSpPr>
        <p:spPr bwMode="auto">
          <a:xfrm>
            <a:off x="8934451" y="5673725"/>
            <a:ext cx="17256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http://www.ppthi-hoo.com</a:t>
            </a:r>
            <a:endParaRPr lang="zh-CN" altLang="en-US" sz="100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50" name="矩形 26"/>
          <p:cNvSpPr>
            <a:spLocks noChangeArrowheads="1"/>
          </p:cNvSpPr>
          <p:nvPr/>
        </p:nvSpPr>
        <p:spPr bwMode="auto">
          <a:xfrm>
            <a:off x="2322514" y="200025"/>
            <a:ext cx="1679575" cy="27463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51" name="文本框 21"/>
          <p:cNvSpPr>
            <a:spLocks noChangeArrowheads="1"/>
          </p:cNvSpPr>
          <p:nvPr/>
        </p:nvSpPr>
        <p:spPr bwMode="auto">
          <a:xfrm>
            <a:off x="1774826" y="-157163"/>
            <a:ext cx="1616075" cy="64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 i="1" u="sng">
                <a:solidFill>
                  <a:schemeClr val="bg1"/>
                </a:solidFill>
                <a:sym typeface="Calibri" panose="020F0502020204030204" pitchFamily="34" charset="0"/>
              </a:rPr>
              <a:t>Spider</a:t>
            </a:r>
            <a:endParaRPr lang="zh-CN" altLang="en-US" sz="3600" b="1" i="1" u="sng">
              <a:solidFill>
                <a:schemeClr val="bg1"/>
              </a:solidFill>
              <a:sym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445" y="1063983"/>
            <a:ext cx="387183" cy="3871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91" y="681039"/>
            <a:ext cx="666514" cy="666514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665" y="1288803"/>
            <a:ext cx="358554" cy="946712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755" y="2153475"/>
            <a:ext cx="358554" cy="946712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758" y="3047464"/>
            <a:ext cx="358554" cy="946712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19" y="3925586"/>
            <a:ext cx="358554" cy="946712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55" y="1396130"/>
            <a:ext cx="358554" cy="1145363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55" y="2428090"/>
            <a:ext cx="358554" cy="1229510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526" y="3571548"/>
            <a:ext cx="358554" cy="1137590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1559">
            <a:off x="3516835" y="874102"/>
            <a:ext cx="358554" cy="1669802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70582">
            <a:off x="6206664" y="1908846"/>
            <a:ext cx="358554" cy="1864762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73526">
            <a:off x="6189038" y="3077589"/>
            <a:ext cx="358554" cy="194182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43068">
            <a:off x="7974907" y="1059305"/>
            <a:ext cx="358554" cy="1960419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86886">
            <a:off x="8119145" y="2022521"/>
            <a:ext cx="358554" cy="2179156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0698">
            <a:off x="2212464" y="2875380"/>
            <a:ext cx="358554" cy="2100411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02040">
            <a:off x="3438980" y="3718979"/>
            <a:ext cx="358554" cy="1367036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0" y="2024190"/>
            <a:ext cx="387183" cy="387183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490" y="2937057"/>
            <a:ext cx="387183" cy="387183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04" y="3791541"/>
            <a:ext cx="387183" cy="387183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00" y="4498848"/>
            <a:ext cx="387183" cy="387183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04" y="4709138"/>
            <a:ext cx="387183" cy="387183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658" y="4617430"/>
            <a:ext cx="387183" cy="387183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930" y="2295992"/>
            <a:ext cx="387183" cy="387183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937" y="3436653"/>
            <a:ext cx="387183" cy="387183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09" y="1065451"/>
            <a:ext cx="387183" cy="387183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077" y="1177247"/>
            <a:ext cx="387183" cy="387183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30" y="4567866"/>
            <a:ext cx="387183" cy="387183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373" y="2980391"/>
            <a:ext cx="387183" cy="387183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02" y="4254655"/>
            <a:ext cx="387183" cy="387183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859" y="1427155"/>
            <a:ext cx="387183" cy="387183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785" y="2454044"/>
            <a:ext cx="387183" cy="38718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15786" y="1665067"/>
            <a:ext cx="1469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attached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2597021" y="1801367"/>
            <a:ext cx="412080" cy="771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3823499" y="2043775"/>
            <a:ext cx="1469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attach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06" name="直接箭头连接符 105"/>
          <p:cNvCxnSpPr/>
          <p:nvPr/>
        </p:nvCxnSpPr>
        <p:spPr>
          <a:xfrm flipH="1" flipV="1">
            <a:off x="3679820" y="1747567"/>
            <a:ext cx="439086" cy="3381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/>
        </p:nvSpPr>
        <p:spPr>
          <a:xfrm>
            <a:off x="5853529" y="3254807"/>
            <a:ext cx="889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cross</a:t>
            </a:r>
            <a:endParaRPr lang="zh-CN" altLang="en-US" sz="24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08" name="直接箭头连接符 107"/>
          <p:cNvCxnSpPr>
            <a:endCxn id="75" idx="1"/>
          </p:cNvCxnSpPr>
          <p:nvPr/>
        </p:nvCxnSpPr>
        <p:spPr>
          <a:xfrm flipV="1">
            <a:off x="6646762" y="3042845"/>
            <a:ext cx="461193" cy="4099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图片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770" y="781811"/>
            <a:ext cx="666514" cy="66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3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" dur="10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3.54167E-6 1.48148E-6 C -0.00026 0.03379 -0.00039 0.06782 -0.00104 0.10185 C -0.00117 0.10578 -0.00209 0.10972 -0.00209 0.11365 C -0.00209 0.15162 -0.0017 0.18958 -0.00104 0.22754 C -0.00091 0.23148 -0.00026 0.23518 3.54167E-6 0.23912 C 0.00052 0.24513 0.00065 0.25092 0.00117 0.25694 C 0.00247 0.27384 0.00169 0.26041 0.00338 0.27245 C 0.01002 0.32037 0.00052 0.25694 0.0056 0.28819 C 0.00586 0.29027 0.00703 0.29953 0.00781 0.30208 C 0.01094 0.31203 0.01107 0.3118 0.01432 0.31759 C 0.01627 0.328 0.01484 0.32175 0.01992 0.33541 C 0.02057 0.33726 0.02122 0.33958 0.02213 0.3412 C 0.02317 0.34328 0.02448 0.3449 0.02539 0.34722 C 0.03229 0.36296 0.02669 0.35532 0.03307 0.36273 C 0.03385 0.36481 0.0345 0.36689 0.03528 0.36875 C 0.03711 0.37268 0.03841 0.37361 0.04088 0.37662 C 0.04153 0.37847 0.04205 0.38078 0.0431 0.3824 C 0.04505 0.38541 0.04961 0.39027 0.04961 0.39027 C 0.05039 0.39212 0.05078 0.39467 0.05182 0.39606 C 0.05273 0.39745 0.05416 0.39722 0.05521 0.39814 C 0.05781 0.40046 0.06015 0.4037 0.06289 0.40601 C 0.06432 0.40717 0.06588 0.40694 0.06732 0.40787 C 0.06992 0.40972 0.07239 0.41203 0.075 0.41388 C 0.07643 0.41481 0.07799 0.41504 0.07942 0.41574 C 0.08164 0.41689 0.08385 0.41828 0.08607 0.41967 C 0.08711 0.42037 0.08815 0.42106 0.08932 0.42175 L 0.09817 0.42569 C 0.09961 0.42615 0.10117 0.42662 0.1026 0.42754 C 0.10625 0.42962 0.10469 0.42939 0.10703 0.42939 " pathEditMode="relative" ptsTypes="AAAAAAAAAAAAAAAAAAAAAAAAAAAAAA">
                                      <p:cBhvr>
                                        <p:cTn id="8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1.66667E-6 -2.59259E-6 C 0.00026 0.02407 0.00039 0.04838 0.00104 0.07245 C 0.00117 0.07569 0.00195 0.07893 0.00208 0.08218 C 0.00273 0.09537 0.0026 0.10833 0.00325 0.12153 C 0.00338 0.12477 0.00391 0.12801 0.0043 0.13125 C 0.00469 0.13356 0.00586 0.14236 0.00651 0.14491 C 0.00716 0.14699 0.00794 0.14907 0.00872 0.15093 C 0.01133 0.15671 0.01354 0.16319 0.01654 0.16852 C 0.01836 0.17176 0.02044 0.17477 0.022 0.17824 C 0.02305 0.18055 0.02279 0.18449 0.02422 0.18611 C 0.02604 0.18819 0.02865 0.1875 0.03086 0.18819 C 0.03229 0.18935 0.03372 0.19097 0.03529 0.19213 C 0.03737 0.19352 0.0418 0.19606 0.0418 0.19606 C 0.04609 0.20347 0.0418 0.19722 0.04961 0.20185 C 0.05117 0.20278 0.05247 0.20463 0.05404 0.20579 C 0.05508 0.20648 0.05625 0.20671 0.05729 0.20764 C 0.06094 0.21088 0.06081 0.21343 0.06497 0.21551 C 0.06758 0.21667 0.07018 0.2169 0.07279 0.21759 C 0.07786 0.2206 0.07904 0.22153 0.08594 0.22338 C 0.08958 0.22454 0.09336 0.22477 0.097 0.22546 C 0.09844 0.22593 0.1 0.22662 0.10143 0.22731 C 0.1026 0.22801 0.10365 0.22917 0.10469 0.2294 C 0.11094 0.23032 0.11719 0.23055 0.12344 0.23125 C 0.12565 0.23264 0.12786 0.23449 0.13008 0.23518 C 0.14544 0.23912 0.13529 0.23704 0.16107 0.23704 " pathEditMode="relative" ptsTypes="AAAAAAAAAAAAAAAAAAAAAAAAAA">
                                      <p:cBhvr>
                                        <p:cTn id="1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6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25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4" dur="25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7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77556E-17 L -1.66667E-6 0.00023 C 0.0013 0.07917 -0.00065 0.0375 0.00195 0.07431 C 0.00326 0.09306 0.00235 0.08657 0.00508 0.1037 C 0.00716 0.1162 0.00807 0.12963 0.01146 0.14097 C 0.01354 0.14815 0.01524 0.15579 0.01771 0.1625 C 0.01875 0.16574 0.02084 0.16736 0.02175 0.17037 C 0.02422 0.17778 0.02591 0.18611 0.02813 0.19398 C 0.02865 0.19606 0.02956 0.19792 0.03021 0.19977 C 0.03633 0.21898 0.04362 0.24769 0.0543 0.25856 C 0.05742 0.26181 0.06029 0.26597 0.06367 0.26852 C 0.06641 0.27037 0.0694 0.27037 0.07201 0.27245 C 0.0737 0.27361 0.07826 0.27731 0.08047 0.27824 C 0.08216 0.27894 0.08386 0.27917 0.08568 0.28009 C 0.08854 0.28194 0.09115 0.28426 0.09401 0.28611 C 0.09505 0.28681 0.09597 0.28773 0.09714 0.28796 C 0.10026 0.28889 0.10339 0.28935 0.10664 0.29005 C 0.11511 0.29398 0.10938 0.2919 0.12448 0.2919 " pathEditMode="relative" rAng="0" ptsTypes="AAAAAAAAAAAAAAAAAA">
                                      <p:cBhvr>
                                        <p:cTn id="295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0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8" grpId="0" bldLvl="0" animBg="1" autoUpdateAnimBg="0"/>
      <p:bldP spid="2" grpId="0"/>
      <p:bldP spid="2" grpId="1"/>
      <p:bldP spid="105" grpId="0"/>
      <p:bldP spid="105" grpId="1"/>
      <p:bldP spid="10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27"/>
          <p:cNvSpPr>
            <a:spLocks noChangeArrowheads="1"/>
          </p:cNvSpPr>
          <p:nvPr/>
        </p:nvSpPr>
        <p:spPr bwMode="auto">
          <a:xfrm>
            <a:off x="1524000" y="5965826"/>
            <a:ext cx="9144000" cy="3206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315" name="矩形 3"/>
          <p:cNvSpPr>
            <a:spLocks noChangeArrowheads="1"/>
          </p:cNvSpPr>
          <p:nvPr/>
        </p:nvSpPr>
        <p:spPr bwMode="auto">
          <a:xfrm>
            <a:off x="1524000" y="6000750"/>
            <a:ext cx="1333500" cy="285750"/>
          </a:xfrm>
          <a:prstGeom prst="rect">
            <a:avLst/>
          </a:pr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316" name="矩形 6"/>
          <p:cNvSpPr>
            <a:spLocks noChangeArrowheads="1"/>
          </p:cNvSpPr>
          <p:nvPr/>
        </p:nvSpPr>
        <p:spPr bwMode="auto">
          <a:xfrm>
            <a:off x="2825750" y="6000750"/>
            <a:ext cx="1333500" cy="285750"/>
          </a:xfrm>
          <a:prstGeom prst="rect">
            <a:avLst/>
          </a:pr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317" name="矩形 7"/>
          <p:cNvSpPr>
            <a:spLocks noChangeArrowheads="1"/>
          </p:cNvSpPr>
          <p:nvPr/>
        </p:nvSpPr>
        <p:spPr bwMode="auto">
          <a:xfrm>
            <a:off x="4127500" y="6000750"/>
            <a:ext cx="1333500" cy="285750"/>
          </a:xfrm>
          <a:prstGeom prst="rect">
            <a:avLst/>
          </a:pr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318" name="矩形 8"/>
          <p:cNvSpPr>
            <a:spLocks noChangeArrowheads="1"/>
          </p:cNvSpPr>
          <p:nvPr/>
        </p:nvSpPr>
        <p:spPr bwMode="auto">
          <a:xfrm>
            <a:off x="5429250" y="6000750"/>
            <a:ext cx="1333500" cy="28575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319" name="矩形 9"/>
          <p:cNvSpPr>
            <a:spLocks noChangeArrowheads="1"/>
          </p:cNvSpPr>
          <p:nvPr/>
        </p:nvSpPr>
        <p:spPr bwMode="auto">
          <a:xfrm>
            <a:off x="6731000" y="6000750"/>
            <a:ext cx="1333500" cy="285750"/>
          </a:xfrm>
          <a:prstGeom prst="rect">
            <a:avLst/>
          </a:pr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320" name="矩形 10"/>
          <p:cNvSpPr>
            <a:spLocks noChangeArrowheads="1"/>
          </p:cNvSpPr>
          <p:nvPr/>
        </p:nvSpPr>
        <p:spPr bwMode="auto">
          <a:xfrm>
            <a:off x="8032750" y="6000750"/>
            <a:ext cx="1333500" cy="285750"/>
          </a:xfrm>
          <a:prstGeom prst="rect">
            <a:avLst/>
          </a:pr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321" name="矩形 11"/>
          <p:cNvSpPr>
            <a:spLocks noChangeArrowheads="1"/>
          </p:cNvSpPr>
          <p:nvPr/>
        </p:nvSpPr>
        <p:spPr bwMode="auto">
          <a:xfrm>
            <a:off x="9334500" y="6000750"/>
            <a:ext cx="1333500" cy="285750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322" name="矩形 26"/>
          <p:cNvSpPr>
            <a:spLocks noChangeArrowheads="1"/>
          </p:cNvSpPr>
          <p:nvPr/>
        </p:nvSpPr>
        <p:spPr bwMode="auto">
          <a:xfrm>
            <a:off x="1582738" y="76200"/>
            <a:ext cx="1498600" cy="25558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13323" name="Group 11"/>
          <p:cNvGrpSpPr>
            <a:grpSpLocks/>
          </p:cNvGrpSpPr>
          <p:nvPr/>
        </p:nvGrpSpPr>
        <p:grpSpPr bwMode="auto">
          <a:xfrm>
            <a:off x="4168776" y="5000626"/>
            <a:ext cx="4187825" cy="307975"/>
            <a:chOff x="0" y="0"/>
            <a:chExt cx="1304924" cy="307777"/>
          </a:xfrm>
        </p:grpSpPr>
        <p:sp>
          <p:nvSpPr>
            <p:cNvPr id="13324" name="矩形 89"/>
            <p:cNvSpPr>
              <a:spLocks noChangeArrowheads="1"/>
            </p:cNvSpPr>
            <p:nvPr/>
          </p:nvSpPr>
          <p:spPr bwMode="auto">
            <a:xfrm>
              <a:off x="0" y="25384"/>
              <a:ext cx="1304924" cy="25701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16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3325" name="TextBox 90"/>
            <p:cNvSpPr>
              <a:spLocks noChangeArrowheads="1"/>
            </p:cNvSpPr>
            <p:nvPr/>
          </p:nvSpPr>
          <p:spPr bwMode="auto">
            <a:xfrm>
              <a:off x="104775" y="0"/>
              <a:ext cx="109537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>
                  <a:solidFill>
                    <a:schemeClr val="bg1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enjoy this game</a:t>
              </a:r>
            </a:p>
          </p:txBody>
        </p:sp>
      </p:grpSp>
      <p:sp>
        <p:nvSpPr>
          <p:cNvPr id="13326" name="AutoShape 3"/>
          <p:cNvSpPr>
            <a:spLocks noChangeArrowheads="1"/>
          </p:cNvSpPr>
          <p:nvPr/>
        </p:nvSpPr>
        <p:spPr bwMode="auto">
          <a:xfrm>
            <a:off x="2365376" y="1536701"/>
            <a:ext cx="7662863" cy="3294063"/>
          </a:xfrm>
          <a:prstGeom prst="rect">
            <a:avLst/>
          </a:prstGeom>
          <a:solidFill>
            <a:srgbClr val="595959">
              <a:alpha val="78000"/>
            </a:srgbClr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327" name="AutoShape 3"/>
          <p:cNvSpPr>
            <a:spLocks noChangeArrowheads="1"/>
          </p:cNvSpPr>
          <p:nvPr/>
        </p:nvSpPr>
        <p:spPr bwMode="auto">
          <a:xfrm>
            <a:off x="2482850" y="1765300"/>
            <a:ext cx="7315200" cy="2782888"/>
          </a:xfrm>
          <a:prstGeom prst="rect">
            <a:avLst/>
          </a:prstGeom>
          <a:solidFill>
            <a:srgbClr val="00BED1">
              <a:alpha val="78000"/>
            </a:srgbClr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 sz="200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3328" name="Rectangle 13"/>
          <p:cNvSpPr>
            <a:spLocks noChangeArrowheads="1"/>
          </p:cNvSpPr>
          <p:nvPr/>
        </p:nvSpPr>
        <p:spPr bwMode="auto">
          <a:xfrm>
            <a:off x="3333751" y="2511426"/>
            <a:ext cx="69818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</a:t>
            </a:r>
            <a:r>
              <a:rPr lang="zh-CN" altLang="en-US" sz="6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演示</a:t>
            </a:r>
            <a:endParaRPr lang="zh-CN" altLang="en-US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329" name="TextBox 60"/>
          <p:cNvSpPr>
            <a:spLocks noChangeArrowheads="1"/>
          </p:cNvSpPr>
          <p:nvPr/>
        </p:nvSpPr>
        <p:spPr bwMode="auto">
          <a:xfrm>
            <a:off x="8934451" y="5673725"/>
            <a:ext cx="17256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http://www.ppthi-hoo.com</a:t>
            </a:r>
            <a:endParaRPr lang="zh-CN" altLang="en-US" sz="100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330" name="矩形 26"/>
          <p:cNvSpPr>
            <a:spLocks noChangeArrowheads="1"/>
          </p:cNvSpPr>
          <p:nvPr/>
        </p:nvSpPr>
        <p:spPr bwMode="auto">
          <a:xfrm>
            <a:off x="2322514" y="200025"/>
            <a:ext cx="1679575" cy="27463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331" name="文本框 21"/>
          <p:cNvSpPr>
            <a:spLocks noChangeArrowheads="1"/>
          </p:cNvSpPr>
          <p:nvPr/>
        </p:nvSpPr>
        <p:spPr bwMode="auto">
          <a:xfrm>
            <a:off x="1774826" y="-155575"/>
            <a:ext cx="16160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 i="1" u="sng">
                <a:solidFill>
                  <a:schemeClr val="bg1"/>
                </a:solidFill>
                <a:sym typeface="Calibri" panose="020F0502020204030204" pitchFamily="34" charset="0"/>
              </a:rPr>
              <a:t>Spider</a:t>
            </a:r>
            <a:endParaRPr lang="zh-CN" altLang="en-US" sz="3600" b="1" i="1" u="sng">
              <a:solidFill>
                <a:schemeClr val="bg1"/>
              </a:solidFill>
              <a:sym typeface="Calibri" panose="020F0502020204030204" pitchFamily="34" charset="0"/>
            </a:endParaRPr>
          </a:p>
        </p:txBody>
      </p:sp>
      <p:pic>
        <p:nvPicPr>
          <p:cNvPr id="13332" name="下一页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39" y="2308226"/>
            <a:ext cx="1557337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476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" dur="10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3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3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100" fill="hold"/>
                                        <p:tgtEl>
                                          <p:spTgt spid="1333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750" fill="hold"/>
                                        <p:tgtEl>
                                          <p:spTgt spid="133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6" dur="75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6" grpId="0" bldLvl="0" animBg="1" autoUpdateAnimBg="0"/>
      <p:bldP spid="13327" grpId="0" bldLvl="0" animBg="1" autoUpdateAnimBg="0"/>
      <p:bldP spid="13328" grpId="0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录像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4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27"/>
          <p:cNvSpPr>
            <a:spLocks noChangeArrowheads="1"/>
          </p:cNvSpPr>
          <p:nvPr/>
        </p:nvSpPr>
        <p:spPr bwMode="auto">
          <a:xfrm>
            <a:off x="1524000" y="5965826"/>
            <a:ext cx="9144000" cy="3206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39" name="矩形 3"/>
          <p:cNvSpPr>
            <a:spLocks noChangeArrowheads="1"/>
          </p:cNvSpPr>
          <p:nvPr/>
        </p:nvSpPr>
        <p:spPr bwMode="auto">
          <a:xfrm>
            <a:off x="1524000" y="6000750"/>
            <a:ext cx="1333500" cy="285750"/>
          </a:xfrm>
          <a:prstGeom prst="rect">
            <a:avLst/>
          </a:pr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40" name="矩形 6"/>
          <p:cNvSpPr>
            <a:spLocks noChangeArrowheads="1"/>
          </p:cNvSpPr>
          <p:nvPr/>
        </p:nvSpPr>
        <p:spPr bwMode="auto">
          <a:xfrm>
            <a:off x="2825750" y="6000750"/>
            <a:ext cx="1333500" cy="285750"/>
          </a:xfrm>
          <a:prstGeom prst="rect">
            <a:avLst/>
          </a:pr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41" name="矩形 7"/>
          <p:cNvSpPr>
            <a:spLocks noChangeArrowheads="1"/>
          </p:cNvSpPr>
          <p:nvPr/>
        </p:nvSpPr>
        <p:spPr bwMode="auto">
          <a:xfrm>
            <a:off x="4127500" y="6000750"/>
            <a:ext cx="1333500" cy="285750"/>
          </a:xfrm>
          <a:prstGeom prst="rect">
            <a:avLst/>
          </a:pr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42" name="矩形 8"/>
          <p:cNvSpPr>
            <a:spLocks noChangeArrowheads="1"/>
          </p:cNvSpPr>
          <p:nvPr/>
        </p:nvSpPr>
        <p:spPr bwMode="auto">
          <a:xfrm>
            <a:off x="5429250" y="6000750"/>
            <a:ext cx="1333500" cy="28575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43" name="矩形 9"/>
          <p:cNvSpPr>
            <a:spLocks noChangeArrowheads="1"/>
          </p:cNvSpPr>
          <p:nvPr/>
        </p:nvSpPr>
        <p:spPr bwMode="auto">
          <a:xfrm>
            <a:off x="6731000" y="6000750"/>
            <a:ext cx="1333500" cy="285750"/>
          </a:xfrm>
          <a:prstGeom prst="rect">
            <a:avLst/>
          </a:pr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44" name="矩形 10"/>
          <p:cNvSpPr>
            <a:spLocks noChangeArrowheads="1"/>
          </p:cNvSpPr>
          <p:nvPr/>
        </p:nvSpPr>
        <p:spPr bwMode="auto">
          <a:xfrm>
            <a:off x="8032750" y="6000750"/>
            <a:ext cx="1333500" cy="285750"/>
          </a:xfrm>
          <a:prstGeom prst="rect">
            <a:avLst/>
          </a:pr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45" name="矩形 11"/>
          <p:cNvSpPr>
            <a:spLocks noChangeArrowheads="1"/>
          </p:cNvSpPr>
          <p:nvPr/>
        </p:nvSpPr>
        <p:spPr bwMode="auto">
          <a:xfrm>
            <a:off x="9334500" y="6000750"/>
            <a:ext cx="1333500" cy="285750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46" name="矩形 26"/>
          <p:cNvSpPr>
            <a:spLocks noChangeArrowheads="1"/>
          </p:cNvSpPr>
          <p:nvPr/>
        </p:nvSpPr>
        <p:spPr bwMode="auto">
          <a:xfrm>
            <a:off x="1582738" y="76200"/>
            <a:ext cx="1498600" cy="25558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47" name="TextBox 29"/>
          <p:cNvSpPr>
            <a:spLocks noChangeArrowheads="1"/>
          </p:cNvSpPr>
          <p:nvPr/>
        </p:nvSpPr>
        <p:spPr bwMode="auto">
          <a:xfrm>
            <a:off x="6581775" y="200026"/>
            <a:ext cx="3067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360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项目实现</a:t>
            </a:r>
          </a:p>
        </p:txBody>
      </p:sp>
      <p:pic>
        <p:nvPicPr>
          <p:cNvPr id="14348" name="图片 43" descr="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900" y="365126"/>
            <a:ext cx="5207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3" name="TextBox 60"/>
          <p:cNvSpPr>
            <a:spLocks noChangeArrowheads="1"/>
          </p:cNvSpPr>
          <p:nvPr/>
        </p:nvSpPr>
        <p:spPr bwMode="auto">
          <a:xfrm>
            <a:off x="8934451" y="5673725"/>
            <a:ext cx="17256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http://www.ppthi-hoo.com</a:t>
            </a:r>
            <a:endParaRPr lang="zh-CN" altLang="en-US" sz="100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54" name="矩形 26"/>
          <p:cNvSpPr>
            <a:spLocks noChangeArrowheads="1"/>
          </p:cNvSpPr>
          <p:nvPr/>
        </p:nvSpPr>
        <p:spPr bwMode="auto">
          <a:xfrm>
            <a:off x="2322514" y="200025"/>
            <a:ext cx="1679575" cy="27463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55" name="文本框 21"/>
          <p:cNvSpPr>
            <a:spLocks noChangeArrowheads="1"/>
          </p:cNvSpPr>
          <p:nvPr/>
        </p:nvSpPr>
        <p:spPr bwMode="auto">
          <a:xfrm>
            <a:off x="1774826" y="-157163"/>
            <a:ext cx="1616075" cy="64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 i="1" u="sng">
                <a:solidFill>
                  <a:schemeClr val="bg1"/>
                </a:solidFill>
                <a:sym typeface="Calibri" panose="020F0502020204030204" pitchFamily="34" charset="0"/>
              </a:rPr>
              <a:t>Spider</a:t>
            </a:r>
            <a:endParaRPr lang="zh-CN" altLang="en-US" sz="3600" b="1" i="1" u="sng">
              <a:solidFill>
                <a:schemeClr val="bg1"/>
              </a:solidFill>
              <a:sym typeface="Calibri" panose="020F0502020204030204" pitchFamily="34" charset="0"/>
            </a:endParaRPr>
          </a:p>
        </p:txBody>
      </p:sp>
      <p:grpSp>
        <p:nvGrpSpPr>
          <p:cNvPr id="24" name="Group 49"/>
          <p:cNvGrpSpPr>
            <a:grpSpLocks/>
          </p:cNvGrpSpPr>
          <p:nvPr/>
        </p:nvGrpSpPr>
        <p:grpSpPr bwMode="auto">
          <a:xfrm rot="20405369">
            <a:off x="4377565" y="1318073"/>
            <a:ext cx="3173924" cy="3109247"/>
            <a:chOff x="0" y="0"/>
            <a:chExt cx="2644144" cy="2644140"/>
          </a:xfrm>
        </p:grpSpPr>
        <p:sp>
          <p:nvSpPr>
            <p:cNvPr id="25" name="空心弧 79"/>
            <p:cNvSpPr>
              <a:spLocks noChangeArrowheads="1"/>
            </p:cNvSpPr>
            <p:nvPr/>
          </p:nvSpPr>
          <p:spPr bwMode="auto">
            <a:xfrm>
              <a:off x="0" y="0"/>
              <a:ext cx="2644144" cy="2644140"/>
            </a:xfrm>
            <a:custGeom>
              <a:avLst/>
              <a:gdLst>
                <a:gd name="T0" fmla="*/ 2340417 w 2644144"/>
                <a:gd name="T1" fmla="*/ 2027418 h 2644140"/>
                <a:gd name="T2" fmla="*/ 2560217 w 2644144"/>
                <a:gd name="T3" fmla="*/ 1282810 h 2644140"/>
                <a:gd name="T4" fmla="*/ 1322072 w 2644144"/>
                <a:gd name="T5" fmla="*/ 1322070 h 2644140"/>
                <a:gd name="T6" fmla="*/ 0 60000 65536"/>
                <a:gd name="T7" fmla="*/ 0 60000 65536"/>
                <a:gd name="T8" fmla="*/ 0 60000 65536"/>
                <a:gd name="T9" fmla="*/ 0 w 2644144"/>
                <a:gd name="T10" fmla="*/ 0 h 2644140"/>
                <a:gd name="T11" fmla="*/ 2644144 w 2644144"/>
                <a:gd name="T12" fmla="*/ 2644140 h 26441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4144" h="2644140">
                  <a:moveTo>
                    <a:pt x="2408899" y="2074852"/>
                  </a:moveTo>
                  <a:lnTo>
                    <a:pt x="2408899" y="2074852"/>
                  </a:lnTo>
                  <a:cubicBezTo>
                    <a:pt x="2161937" y="2431401"/>
                    <a:pt x="1755797" y="2644140"/>
                    <a:pt x="1322072" y="2644141"/>
                  </a:cubicBezTo>
                  <a:cubicBezTo>
                    <a:pt x="591911" y="2644141"/>
                    <a:pt x="0" y="2052230"/>
                    <a:pt x="0" y="1322071"/>
                  </a:cubicBezTo>
                  <a:cubicBezTo>
                    <a:pt x="0" y="591911"/>
                    <a:pt x="591911" y="1"/>
                    <a:pt x="1322072" y="1"/>
                  </a:cubicBezTo>
                  <a:cubicBezTo>
                    <a:pt x="2035919" y="0"/>
                    <a:pt x="2620856" y="566683"/>
                    <a:pt x="2643479" y="1280171"/>
                  </a:cubicBezTo>
                  <a:lnTo>
                    <a:pt x="2476956" y="1285451"/>
                  </a:lnTo>
                  <a:lnTo>
                    <a:pt x="2476955" y="1285451"/>
                  </a:lnTo>
                  <a:cubicBezTo>
                    <a:pt x="2457183" y="661876"/>
                    <a:pt x="1945960" y="166607"/>
                    <a:pt x="1322071" y="166607"/>
                  </a:cubicBezTo>
                  <a:cubicBezTo>
                    <a:pt x="683925" y="166607"/>
                    <a:pt x="166606" y="683925"/>
                    <a:pt x="166606" y="1322070"/>
                  </a:cubicBezTo>
                  <a:cubicBezTo>
                    <a:pt x="166606" y="1960214"/>
                    <a:pt x="683925" y="2477533"/>
                    <a:pt x="1322071" y="2477533"/>
                  </a:cubicBezTo>
                  <a:cubicBezTo>
                    <a:pt x="1701138" y="2477533"/>
                    <a:pt x="2056096" y="2291603"/>
                    <a:pt x="2271936" y="1979986"/>
                  </a:cubicBezTo>
                  <a:close/>
                </a:path>
              </a:pathLst>
            </a:custGeom>
            <a:solidFill>
              <a:srgbClr val="93B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6" name="空心弧 80"/>
            <p:cNvSpPr>
              <a:spLocks noChangeArrowheads="1"/>
            </p:cNvSpPr>
            <p:nvPr/>
          </p:nvSpPr>
          <p:spPr bwMode="auto">
            <a:xfrm>
              <a:off x="188283" y="188282"/>
              <a:ext cx="2267579" cy="2267575"/>
            </a:xfrm>
            <a:custGeom>
              <a:avLst/>
              <a:gdLst>
                <a:gd name="T0" fmla="*/ 1991477 w 2267579"/>
                <a:gd name="T1" fmla="*/ 1727857 h 2267575"/>
                <a:gd name="T2" fmla="*/ 2176558 w 2267579"/>
                <a:gd name="T3" fmla="*/ 1099401 h 2267575"/>
                <a:gd name="T4" fmla="*/ 1133790 w 2267579"/>
                <a:gd name="T5" fmla="*/ 1133788 h 2267575"/>
                <a:gd name="T6" fmla="*/ 0 60000 65536"/>
                <a:gd name="T7" fmla="*/ 0 60000 65536"/>
                <a:gd name="T8" fmla="*/ 0 60000 65536"/>
                <a:gd name="T9" fmla="*/ 0 w 2267579"/>
                <a:gd name="T10" fmla="*/ 0 h 2267575"/>
                <a:gd name="T11" fmla="*/ 2267579 w 2267579"/>
                <a:gd name="T12" fmla="*/ 2267575 h 22675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67579" h="2267575">
                  <a:moveTo>
                    <a:pt x="2065836" y="1779362"/>
                  </a:moveTo>
                  <a:lnTo>
                    <a:pt x="2065835" y="1779361"/>
                  </a:lnTo>
                  <a:cubicBezTo>
                    <a:pt x="1854045" y="2085133"/>
                    <a:pt x="1505745" y="2267574"/>
                    <a:pt x="1133789" y="2267575"/>
                  </a:cubicBezTo>
                  <a:cubicBezTo>
                    <a:pt x="507614" y="2267575"/>
                    <a:pt x="-1" y="1759960"/>
                    <a:pt x="-1" y="1133787"/>
                  </a:cubicBezTo>
                  <a:cubicBezTo>
                    <a:pt x="-1" y="507613"/>
                    <a:pt x="507614" y="-1"/>
                    <a:pt x="1133789" y="-1"/>
                  </a:cubicBezTo>
                  <a:cubicBezTo>
                    <a:pt x="1745417" y="-2"/>
                    <a:pt x="2246805" y="485124"/>
                    <a:pt x="2266963" y="1096419"/>
                  </a:cubicBezTo>
                  <a:lnTo>
                    <a:pt x="2086154" y="1102383"/>
                  </a:lnTo>
                  <a:lnTo>
                    <a:pt x="2086154" y="1102382"/>
                  </a:lnTo>
                  <a:cubicBezTo>
                    <a:pt x="2069212" y="588626"/>
                    <a:pt x="1647826" y="180908"/>
                    <a:pt x="1133790" y="180908"/>
                  </a:cubicBezTo>
                  <a:cubicBezTo>
                    <a:pt x="607527" y="180908"/>
                    <a:pt x="180908" y="607526"/>
                    <a:pt x="180908" y="1133788"/>
                  </a:cubicBezTo>
                  <a:cubicBezTo>
                    <a:pt x="180908" y="1660049"/>
                    <a:pt x="607527" y="2086668"/>
                    <a:pt x="1133790" y="2086668"/>
                  </a:cubicBezTo>
                  <a:cubicBezTo>
                    <a:pt x="1446397" y="2086668"/>
                    <a:pt x="1739122" y="1933336"/>
                    <a:pt x="1917119" y="1676354"/>
                  </a:cubicBezTo>
                  <a:close/>
                </a:path>
              </a:pathLst>
            </a:custGeom>
            <a:solidFill>
              <a:srgbClr val="93B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7" name="空心弧 81"/>
            <p:cNvSpPr>
              <a:spLocks noChangeArrowheads="1"/>
            </p:cNvSpPr>
            <p:nvPr/>
          </p:nvSpPr>
          <p:spPr bwMode="auto">
            <a:xfrm>
              <a:off x="378612" y="378612"/>
              <a:ext cx="1886920" cy="1886917"/>
            </a:xfrm>
            <a:custGeom>
              <a:avLst/>
              <a:gdLst>
                <a:gd name="T0" fmla="*/ 1657167 w 1886920"/>
                <a:gd name="T1" fmla="*/ 1437802 h 1886917"/>
                <a:gd name="T2" fmla="*/ 1811178 w 1886920"/>
                <a:gd name="T3" fmla="*/ 914845 h 1886917"/>
                <a:gd name="T4" fmla="*/ 943460 w 1886920"/>
                <a:gd name="T5" fmla="*/ 943459 h 1886917"/>
                <a:gd name="T6" fmla="*/ 0 60000 65536"/>
                <a:gd name="T7" fmla="*/ 0 60000 65536"/>
                <a:gd name="T8" fmla="*/ 0 60000 65536"/>
                <a:gd name="T9" fmla="*/ 0 w 1886920"/>
                <a:gd name="T10" fmla="*/ 0 h 1886917"/>
                <a:gd name="T11" fmla="*/ 1886920 w 1886920"/>
                <a:gd name="T12" fmla="*/ 1886917 h 18869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86920" h="1886917">
                  <a:moveTo>
                    <a:pt x="1719044" y="1480660"/>
                  </a:moveTo>
                  <a:lnTo>
                    <a:pt x="1719043" y="1480659"/>
                  </a:lnTo>
                  <a:cubicBezTo>
                    <a:pt x="1542806" y="1735101"/>
                    <a:pt x="1252976" y="1886916"/>
                    <a:pt x="943460" y="1886917"/>
                  </a:cubicBezTo>
                  <a:cubicBezTo>
                    <a:pt x="422401" y="1886917"/>
                    <a:pt x="0" y="1464516"/>
                    <a:pt x="0" y="943458"/>
                  </a:cubicBezTo>
                  <a:cubicBezTo>
                    <a:pt x="0" y="422399"/>
                    <a:pt x="422401" y="-1"/>
                    <a:pt x="943460" y="-1"/>
                  </a:cubicBezTo>
                  <a:cubicBezTo>
                    <a:pt x="1452414" y="-2"/>
                    <a:pt x="1869633" y="403686"/>
                    <a:pt x="1886407" y="912363"/>
                  </a:cubicBezTo>
                  <a:lnTo>
                    <a:pt x="1735951" y="917326"/>
                  </a:lnTo>
                  <a:lnTo>
                    <a:pt x="1735951" y="917325"/>
                  </a:lnTo>
                  <a:cubicBezTo>
                    <a:pt x="1721853" y="489813"/>
                    <a:pt x="1371205" y="150539"/>
                    <a:pt x="943460" y="150539"/>
                  </a:cubicBezTo>
                  <a:cubicBezTo>
                    <a:pt x="505541" y="150539"/>
                    <a:pt x="150538" y="505541"/>
                    <a:pt x="150538" y="943459"/>
                  </a:cubicBezTo>
                  <a:cubicBezTo>
                    <a:pt x="150538" y="1381376"/>
                    <a:pt x="505541" y="1736379"/>
                    <a:pt x="943460" y="1736379"/>
                  </a:cubicBezTo>
                  <a:cubicBezTo>
                    <a:pt x="1203589" y="1736379"/>
                    <a:pt x="1447174" y="1608787"/>
                    <a:pt x="1595291" y="1394945"/>
                  </a:cubicBezTo>
                  <a:close/>
                </a:path>
              </a:pathLst>
            </a:custGeom>
            <a:solidFill>
              <a:srgbClr val="93B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8" name="空心弧 82"/>
            <p:cNvSpPr>
              <a:spLocks noChangeArrowheads="1"/>
            </p:cNvSpPr>
            <p:nvPr/>
          </p:nvSpPr>
          <p:spPr bwMode="auto">
            <a:xfrm>
              <a:off x="540289" y="540289"/>
              <a:ext cx="1563565" cy="1563563"/>
            </a:xfrm>
            <a:custGeom>
              <a:avLst/>
              <a:gdLst>
                <a:gd name="T0" fmla="*/ 1373184 w 1563565"/>
                <a:gd name="T1" fmla="*/ 1191411 h 1563563"/>
                <a:gd name="T2" fmla="*/ 1500803 w 1563565"/>
                <a:gd name="T3" fmla="*/ 758071 h 1563563"/>
                <a:gd name="T4" fmla="*/ 781783 w 1563565"/>
                <a:gd name="T5" fmla="*/ 781782 h 1563563"/>
                <a:gd name="T6" fmla="*/ 0 60000 65536"/>
                <a:gd name="T7" fmla="*/ 0 60000 65536"/>
                <a:gd name="T8" fmla="*/ 0 60000 65536"/>
                <a:gd name="T9" fmla="*/ 0 w 1563565"/>
                <a:gd name="T10" fmla="*/ 0 h 1563563"/>
                <a:gd name="T11" fmla="*/ 1563565 w 1563565"/>
                <a:gd name="T12" fmla="*/ 1563563 h 15635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63565" h="1563563">
                  <a:moveTo>
                    <a:pt x="1424457" y="1226925"/>
                  </a:moveTo>
                  <a:lnTo>
                    <a:pt x="1424456" y="1226924"/>
                  </a:lnTo>
                  <a:cubicBezTo>
                    <a:pt x="1278420" y="1437763"/>
                    <a:pt x="1038257" y="1563562"/>
                    <a:pt x="781782" y="1563563"/>
                  </a:cubicBezTo>
                  <a:cubicBezTo>
                    <a:pt x="350015" y="1563563"/>
                    <a:pt x="-1" y="1213547"/>
                    <a:pt x="-1" y="781781"/>
                  </a:cubicBezTo>
                  <a:cubicBezTo>
                    <a:pt x="-1" y="350014"/>
                    <a:pt x="350015" y="-1"/>
                    <a:pt x="781782" y="-1"/>
                  </a:cubicBezTo>
                  <a:cubicBezTo>
                    <a:pt x="1203519" y="-2"/>
                    <a:pt x="1549241" y="334508"/>
                    <a:pt x="1563140" y="756015"/>
                  </a:cubicBezTo>
                  <a:lnTo>
                    <a:pt x="1438467" y="760127"/>
                  </a:lnTo>
                  <a:lnTo>
                    <a:pt x="1438467" y="760126"/>
                  </a:lnTo>
                  <a:cubicBezTo>
                    <a:pt x="1426785" y="405875"/>
                    <a:pt x="1136227" y="124741"/>
                    <a:pt x="781783" y="124741"/>
                  </a:cubicBezTo>
                  <a:cubicBezTo>
                    <a:pt x="418909" y="124741"/>
                    <a:pt x="124742" y="418907"/>
                    <a:pt x="124742" y="781781"/>
                  </a:cubicBezTo>
                  <a:cubicBezTo>
                    <a:pt x="124742" y="1144654"/>
                    <a:pt x="418909" y="1438821"/>
                    <a:pt x="781783" y="1438821"/>
                  </a:cubicBezTo>
                  <a:cubicBezTo>
                    <a:pt x="997334" y="1438821"/>
                    <a:pt x="1199177" y="1333094"/>
                    <a:pt x="1321911" y="1155897"/>
                  </a:cubicBezTo>
                  <a:close/>
                </a:path>
              </a:pathLst>
            </a:custGeom>
            <a:solidFill>
              <a:srgbClr val="93B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9" name="空心弧 83"/>
            <p:cNvSpPr>
              <a:spLocks noChangeArrowheads="1"/>
            </p:cNvSpPr>
            <p:nvPr/>
          </p:nvSpPr>
          <p:spPr bwMode="auto">
            <a:xfrm>
              <a:off x="675362" y="675361"/>
              <a:ext cx="1293420" cy="1293418"/>
            </a:xfrm>
            <a:custGeom>
              <a:avLst/>
              <a:gdLst>
                <a:gd name="T0" fmla="*/ 1135932 w 1293420"/>
                <a:gd name="T1" fmla="*/ 985565 h 1293418"/>
                <a:gd name="T2" fmla="*/ 1241502 w 1293420"/>
                <a:gd name="T3" fmla="*/ 627095 h 1293418"/>
                <a:gd name="T4" fmla="*/ 646710 w 1293420"/>
                <a:gd name="T5" fmla="*/ 646709 h 1293418"/>
                <a:gd name="T6" fmla="*/ 0 60000 65536"/>
                <a:gd name="T7" fmla="*/ 0 60000 65536"/>
                <a:gd name="T8" fmla="*/ 0 60000 65536"/>
                <a:gd name="T9" fmla="*/ 0 w 1293420"/>
                <a:gd name="T10" fmla="*/ 0 h 1293418"/>
                <a:gd name="T11" fmla="*/ 1293420 w 1293420"/>
                <a:gd name="T12" fmla="*/ 1293418 h 12934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93420" h="1293418">
                  <a:moveTo>
                    <a:pt x="1178347" y="1014943"/>
                  </a:moveTo>
                  <a:lnTo>
                    <a:pt x="1178346" y="1014942"/>
                  </a:lnTo>
                  <a:cubicBezTo>
                    <a:pt x="1057541" y="1189353"/>
                    <a:pt x="858872" y="1293417"/>
                    <a:pt x="646710" y="1293418"/>
                  </a:cubicBezTo>
                  <a:cubicBezTo>
                    <a:pt x="289541" y="1293418"/>
                    <a:pt x="0" y="1003876"/>
                    <a:pt x="0" y="646709"/>
                  </a:cubicBezTo>
                  <a:cubicBezTo>
                    <a:pt x="0" y="289541"/>
                    <a:pt x="289541" y="0"/>
                    <a:pt x="646710" y="0"/>
                  </a:cubicBezTo>
                  <a:cubicBezTo>
                    <a:pt x="995581" y="-1"/>
                    <a:pt x="1281570" y="276714"/>
                    <a:pt x="1293068" y="625395"/>
                  </a:cubicBezTo>
                  <a:lnTo>
                    <a:pt x="1189936" y="628796"/>
                  </a:lnTo>
                  <a:lnTo>
                    <a:pt x="1189935" y="628796"/>
                  </a:lnTo>
                  <a:cubicBezTo>
                    <a:pt x="1180272" y="335750"/>
                    <a:pt x="939915" y="103189"/>
                    <a:pt x="646710" y="103189"/>
                  </a:cubicBezTo>
                  <a:cubicBezTo>
                    <a:pt x="346531" y="103189"/>
                    <a:pt x="103189" y="346531"/>
                    <a:pt x="103189" y="646709"/>
                  </a:cubicBezTo>
                  <a:cubicBezTo>
                    <a:pt x="103189" y="946886"/>
                    <a:pt x="346531" y="1190229"/>
                    <a:pt x="646710" y="1190229"/>
                  </a:cubicBezTo>
                  <a:cubicBezTo>
                    <a:pt x="825020" y="1190229"/>
                    <a:pt x="991989" y="1102769"/>
                    <a:pt x="1093518" y="956186"/>
                  </a:cubicBezTo>
                  <a:close/>
                </a:path>
              </a:pathLst>
            </a:custGeom>
            <a:solidFill>
              <a:srgbClr val="93B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0" name="空心弧 84"/>
            <p:cNvSpPr>
              <a:spLocks noChangeArrowheads="1"/>
            </p:cNvSpPr>
            <p:nvPr/>
          </p:nvSpPr>
          <p:spPr bwMode="auto">
            <a:xfrm>
              <a:off x="787923" y="787922"/>
              <a:ext cx="1068300" cy="1068298"/>
            </a:xfrm>
            <a:custGeom>
              <a:avLst/>
              <a:gdLst>
                <a:gd name="T0" fmla="*/ 938223 w 1068300"/>
                <a:gd name="T1" fmla="*/ 814027 h 1068298"/>
                <a:gd name="T2" fmla="*/ 1025418 w 1068300"/>
                <a:gd name="T3" fmla="*/ 517949 h 1068298"/>
                <a:gd name="T4" fmla="*/ 534150 w 1068300"/>
                <a:gd name="T5" fmla="*/ 534149 h 1068298"/>
                <a:gd name="T6" fmla="*/ 0 60000 65536"/>
                <a:gd name="T7" fmla="*/ 0 60000 65536"/>
                <a:gd name="T8" fmla="*/ 0 60000 65536"/>
                <a:gd name="T9" fmla="*/ 0 w 1068300"/>
                <a:gd name="T10" fmla="*/ 0 h 1068298"/>
                <a:gd name="T11" fmla="*/ 1068300 w 1068300"/>
                <a:gd name="T12" fmla="*/ 1068298 h 1068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68300" h="1068298">
                  <a:moveTo>
                    <a:pt x="973255" y="838291"/>
                  </a:moveTo>
                  <a:lnTo>
                    <a:pt x="973255" y="838291"/>
                  </a:lnTo>
                  <a:cubicBezTo>
                    <a:pt x="873476" y="982345"/>
                    <a:pt x="709385" y="1068297"/>
                    <a:pt x="534150" y="1068298"/>
                  </a:cubicBezTo>
                  <a:cubicBezTo>
                    <a:pt x="239147" y="1068298"/>
                    <a:pt x="0" y="829151"/>
                    <a:pt x="0" y="534149"/>
                  </a:cubicBezTo>
                  <a:cubicBezTo>
                    <a:pt x="0" y="239146"/>
                    <a:pt x="239147" y="0"/>
                    <a:pt x="534150" y="0"/>
                  </a:cubicBezTo>
                  <a:cubicBezTo>
                    <a:pt x="822299" y="-1"/>
                    <a:pt x="1058512" y="228551"/>
                    <a:pt x="1068009" y="516544"/>
                  </a:cubicBezTo>
                  <a:lnTo>
                    <a:pt x="982827" y="519354"/>
                  </a:lnTo>
                  <a:lnTo>
                    <a:pt x="982827" y="519353"/>
                  </a:lnTo>
                  <a:cubicBezTo>
                    <a:pt x="974845" y="277313"/>
                    <a:pt x="776322" y="85229"/>
                    <a:pt x="534150" y="85229"/>
                  </a:cubicBezTo>
                  <a:cubicBezTo>
                    <a:pt x="286217" y="85229"/>
                    <a:pt x="85229" y="286217"/>
                    <a:pt x="85229" y="534149"/>
                  </a:cubicBezTo>
                  <a:cubicBezTo>
                    <a:pt x="85229" y="782080"/>
                    <a:pt x="286217" y="983069"/>
                    <a:pt x="534150" y="983069"/>
                  </a:cubicBezTo>
                  <a:cubicBezTo>
                    <a:pt x="681424" y="983069"/>
                    <a:pt x="819333" y="910831"/>
                    <a:pt x="903190" y="789762"/>
                  </a:cubicBezTo>
                  <a:close/>
                </a:path>
              </a:pathLst>
            </a:custGeom>
            <a:solidFill>
              <a:srgbClr val="93B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31" name="TextBox 96"/>
          <p:cNvSpPr>
            <a:spLocks noChangeArrowheads="1"/>
          </p:cNvSpPr>
          <p:nvPr/>
        </p:nvSpPr>
        <p:spPr bwMode="auto">
          <a:xfrm>
            <a:off x="6863844" y="2528820"/>
            <a:ext cx="19158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8CB3E3"/>
                </a:solidFill>
                <a:latin typeface="方正大黑简体" pitchFamily="1" charset="-122"/>
                <a:ea typeface="方正大黑简体" pitchFamily="1" charset="-122"/>
                <a:sym typeface="方正大黑简体" pitchFamily="1" charset="-122"/>
              </a:rPr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153582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27"/>
          <p:cNvSpPr>
            <a:spLocks noChangeArrowheads="1"/>
          </p:cNvSpPr>
          <p:nvPr/>
        </p:nvSpPr>
        <p:spPr bwMode="auto">
          <a:xfrm>
            <a:off x="1524000" y="5965826"/>
            <a:ext cx="9144000" cy="3206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39" name="矩形 3"/>
          <p:cNvSpPr>
            <a:spLocks noChangeArrowheads="1"/>
          </p:cNvSpPr>
          <p:nvPr/>
        </p:nvSpPr>
        <p:spPr bwMode="auto">
          <a:xfrm>
            <a:off x="1524000" y="6000750"/>
            <a:ext cx="1333500" cy="285750"/>
          </a:xfrm>
          <a:prstGeom prst="rect">
            <a:avLst/>
          </a:pr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40" name="矩形 6"/>
          <p:cNvSpPr>
            <a:spLocks noChangeArrowheads="1"/>
          </p:cNvSpPr>
          <p:nvPr/>
        </p:nvSpPr>
        <p:spPr bwMode="auto">
          <a:xfrm>
            <a:off x="2825750" y="6000750"/>
            <a:ext cx="1333500" cy="285750"/>
          </a:xfrm>
          <a:prstGeom prst="rect">
            <a:avLst/>
          </a:pr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41" name="矩形 7"/>
          <p:cNvSpPr>
            <a:spLocks noChangeArrowheads="1"/>
          </p:cNvSpPr>
          <p:nvPr/>
        </p:nvSpPr>
        <p:spPr bwMode="auto">
          <a:xfrm>
            <a:off x="4127500" y="6000750"/>
            <a:ext cx="1333500" cy="285750"/>
          </a:xfrm>
          <a:prstGeom prst="rect">
            <a:avLst/>
          </a:pr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42" name="矩形 8"/>
          <p:cNvSpPr>
            <a:spLocks noChangeArrowheads="1"/>
          </p:cNvSpPr>
          <p:nvPr/>
        </p:nvSpPr>
        <p:spPr bwMode="auto">
          <a:xfrm>
            <a:off x="5429250" y="6000750"/>
            <a:ext cx="1333500" cy="28575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43" name="矩形 9"/>
          <p:cNvSpPr>
            <a:spLocks noChangeArrowheads="1"/>
          </p:cNvSpPr>
          <p:nvPr/>
        </p:nvSpPr>
        <p:spPr bwMode="auto">
          <a:xfrm>
            <a:off x="6731000" y="6000750"/>
            <a:ext cx="1333500" cy="285750"/>
          </a:xfrm>
          <a:prstGeom prst="rect">
            <a:avLst/>
          </a:pr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44" name="矩形 10"/>
          <p:cNvSpPr>
            <a:spLocks noChangeArrowheads="1"/>
          </p:cNvSpPr>
          <p:nvPr/>
        </p:nvSpPr>
        <p:spPr bwMode="auto">
          <a:xfrm>
            <a:off x="8032750" y="6000750"/>
            <a:ext cx="1333500" cy="285750"/>
          </a:xfrm>
          <a:prstGeom prst="rect">
            <a:avLst/>
          </a:pr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45" name="矩形 11"/>
          <p:cNvSpPr>
            <a:spLocks noChangeArrowheads="1"/>
          </p:cNvSpPr>
          <p:nvPr/>
        </p:nvSpPr>
        <p:spPr bwMode="auto">
          <a:xfrm>
            <a:off x="9334500" y="6000750"/>
            <a:ext cx="1333500" cy="285750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46" name="矩形 26"/>
          <p:cNvSpPr>
            <a:spLocks noChangeArrowheads="1"/>
          </p:cNvSpPr>
          <p:nvPr/>
        </p:nvSpPr>
        <p:spPr bwMode="auto">
          <a:xfrm>
            <a:off x="1582738" y="76200"/>
            <a:ext cx="1498600" cy="25558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47" name="TextBox 29"/>
          <p:cNvSpPr>
            <a:spLocks noChangeArrowheads="1"/>
          </p:cNvSpPr>
          <p:nvPr/>
        </p:nvSpPr>
        <p:spPr bwMode="auto">
          <a:xfrm>
            <a:off x="6581775" y="200026"/>
            <a:ext cx="3067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360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项目实现</a:t>
            </a:r>
          </a:p>
        </p:txBody>
      </p:sp>
      <p:pic>
        <p:nvPicPr>
          <p:cNvPr id="14348" name="图片 43" descr="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900" y="365126"/>
            <a:ext cx="5207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9" name="Group 13"/>
          <p:cNvGrpSpPr>
            <a:grpSpLocks/>
          </p:cNvGrpSpPr>
          <p:nvPr/>
        </p:nvGrpSpPr>
        <p:grpSpPr bwMode="auto">
          <a:xfrm>
            <a:off x="4259264" y="5303839"/>
            <a:ext cx="4187825" cy="369887"/>
            <a:chOff x="0" y="0"/>
            <a:chExt cx="1304924" cy="369094"/>
          </a:xfrm>
        </p:grpSpPr>
        <p:sp>
          <p:nvSpPr>
            <p:cNvPr id="14350" name="矩形 89"/>
            <p:cNvSpPr>
              <a:spLocks noChangeArrowheads="1"/>
            </p:cNvSpPr>
            <p:nvPr/>
          </p:nvSpPr>
          <p:spPr bwMode="auto">
            <a:xfrm>
              <a:off x="0" y="25384"/>
              <a:ext cx="1304924" cy="25701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16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4351" name="TextBox 90"/>
            <p:cNvSpPr>
              <a:spLocks noChangeArrowheads="1"/>
            </p:cNvSpPr>
            <p:nvPr/>
          </p:nvSpPr>
          <p:spPr bwMode="auto">
            <a:xfrm>
              <a:off x="104775" y="0"/>
              <a:ext cx="1095374" cy="369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chemeClr val="bg1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九宫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格简化碰撞检测</a:t>
              </a:r>
              <a:endParaRPr lang="zh-CN" altLang="en-US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14352" name="AutoShape 3"/>
          <p:cNvSpPr>
            <a:spLocks noChangeArrowheads="1"/>
          </p:cNvSpPr>
          <p:nvPr/>
        </p:nvSpPr>
        <p:spPr bwMode="auto">
          <a:xfrm>
            <a:off x="4002088" y="768351"/>
            <a:ext cx="4614862" cy="4308475"/>
          </a:xfrm>
          <a:prstGeom prst="rect">
            <a:avLst/>
          </a:prstGeom>
          <a:solidFill>
            <a:srgbClr val="595959">
              <a:alpha val="78000"/>
            </a:srgbClr>
          </a:solidFill>
          <a:ln w="12700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53" name="TextBox 60"/>
          <p:cNvSpPr>
            <a:spLocks noChangeArrowheads="1"/>
          </p:cNvSpPr>
          <p:nvPr/>
        </p:nvSpPr>
        <p:spPr bwMode="auto">
          <a:xfrm>
            <a:off x="8934451" y="5673725"/>
            <a:ext cx="17256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http://www.ppthi-hoo.com</a:t>
            </a:r>
            <a:endParaRPr lang="zh-CN" altLang="en-US" sz="100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54" name="矩形 26"/>
          <p:cNvSpPr>
            <a:spLocks noChangeArrowheads="1"/>
          </p:cNvSpPr>
          <p:nvPr/>
        </p:nvSpPr>
        <p:spPr bwMode="auto">
          <a:xfrm>
            <a:off x="2322514" y="200025"/>
            <a:ext cx="1679575" cy="27463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55" name="文本框 21"/>
          <p:cNvSpPr>
            <a:spLocks noChangeArrowheads="1"/>
          </p:cNvSpPr>
          <p:nvPr/>
        </p:nvSpPr>
        <p:spPr bwMode="auto">
          <a:xfrm>
            <a:off x="1774826" y="-157163"/>
            <a:ext cx="1616075" cy="64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 i="1" u="sng">
                <a:solidFill>
                  <a:schemeClr val="bg1"/>
                </a:solidFill>
                <a:sym typeface="Calibri" panose="020F0502020204030204" pitchFamily="34" charset="0"/>
              </a:rPr>
              <a:t>Spider</a:t>
            </a:r>
            <a:endParaRPr lang="zh-CN" altLang="en-US" sz="3600" b="1" i="1" u="sng">
              <a:solidFill>
                <a:schemeClr val="bg1"/>
              </a:solidFill>
              <a:sym typeface="Calibri" panose="020F0502020204030204" pitchFamily="34" charset="0"/>
            </a:endParaRPr>
          </a:p>
        </p:txBody>
      </p:sp>
      <p:pic>
        <p:nvPicPr>
          <p:cNvPr id="1435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264" y="887538"/>
            <a:ext cx="4029075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7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446" y="1194176"/>
            <a:ext cx="1000125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8" name="图片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587" y="264320"/>
            <a:ext cx="6937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1" y="2783687"/>
            <a:ext cx="685714" cy="6857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955" y="1735139"/>
            <a:ext cx="609600" cy="60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615" y="3426978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344">
            <a:off x="6243405" y="1098840"/>
            <a:ext cx="609600" cy="35312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59211" y="1075765"/>
            <a:ext cx="1254965" cy="1192189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695992" y="1069397"/>
            <a:ext cx="1254965" cy="1192189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937688" y="1069409"/>
            <a:ext cx="1254965" cy="1192189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359211" y="2361801"/>
            <a:ext cx="1254965" cy="1192189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5695992" y="2361800"/>
            <a:ext cx="1254965" cy="1192189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38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" dur="10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22222E-6 L 3.125E-6 2.22222E-6 L -0.01107 0.00579 C -0.01224 0.00648 -0.01329 0.00718 -0.01446 0.00764 C -0.01628 0.00856 -0.0181 0.00903 -0.01993 0.00972 C -0.02097 0.01111 -0.02201 0.01273 -0.02318 0.01366 C -0.02461 0.01458 -0.02618 0.01481 -0.02761 0.01551 C -0.02982 0.01667 -0.03204 0.01852 -0.03425 0.01944 C -0.03568 0.02014 -0.03724 0.0206 -0.03868 0.02153 C -0.04284 0.02361 -0.04167 0.02384 -0.04636 0.02546 C -0.04896 0.02616 -0.05157 0.02662 -0.05404 0.02731 C -0.05599 0.02778 -0.05769 0.02893 -0.05964 0.0294 C -0.06511 0.03032 -0.07071 0.03056 -0.07618 0.03125 C -0.07943 0.03171 -0.08282 0.03264 -0.08607 0.03333 C -0.08724 0.0338 -0.08829 0.03472 -0.08933 0.03518 C -0.0987 0.03843 -0.0948 0.03565 -0.10261 0.03912 C -0.10378 0.03958 -0.10482 0.04051 -0.10599 0.04097 C -0.10886 0.04259 -0.11172 0.04398 -0.11472 0.04491 C -0.11836 0.0463 -0.12227 0.04676 -0.12579 0.04884 C -0.13386 0.0537 -0.13008 0.05185 -0.13685 0.05486 C -0.13829 0.05602 -0.13972 0.05764 -0.14128 0.0588 C -0.14128 0.0588 -0.14948 0.06366 -0.15118 0.06458 L -0.15443 0.06667 C -0.1556 0.06713 -0.15677 0.06736 -0.15782 0.06852 C -0.15886 0.06991 -0.1599 0.0713 -0.16107 0.07245 C -0.16263 0.07384 -0.16732 0.07569 -0.16875 0.07639 C -0.1724 0.08287 -0.16927 0.07847 -0.17435 0.08218 C -0.18386 0.08958 -0.17422 0.08356 -0.18204 0.08819 C -0.18282 0.08935 -0.18347 0.09097 -0.18425 0.09213 C -0.18737 0.09653 -0.18737 0.09468 -0.18972 0.1 C -0.19584 0.11366 -0.18737 0.09768 -0.19519 0.11157 C -0.19493 0.1169 -0.19519 0.12245 -0.19414 0.12731 C -0.19323 0.13171 -0.19115 0.13518 -0.18972 0.13912 L -0.1875 0.14491 C -0.18685 0.14699 -0.18646 0.14954 -0.18529 0.15093 C -0.18425 0.15208 -0.18308 0.15324 -0.18204 0.15486 C -0.17865 0.15972 -0.18099 0.15856 -0.17657 0.16273 C -0.17552 0.16366 -0.17422 0.16366 -0.17318 0.16458 C -0.17201 0.16574 -0.1711 0.16759 -0.16993 0.16852 C -0.16771 0.17014 -0.1655 0.17106 -0.16329 0.17245 L -0.15339 0.17824 L -0.15 0.18032 C -0.14896 0.18102 -0.14792 0.18194 -0.14675 0.18218 C -0.14454 0.18287 -0.14232 0.18333 -0.14011 0.18426 C -0.13868 0.18472 -0.13724 0.18565 -0.13568 0.18611 C -0.13125 0.18773 -0.12683 0.18843 -0.12253 0.19005 C -0.11407 0.19306 -0.11875 0.19167 -0.10808 0.19398 C -0.10664 0.19468 -0.10521 0.1956 -0.10378 0.19606 C -0.09909 0.19745 -0.08946 0.19884 -0.08503 0.2 C -0.07448 0.20231 -0.08191 0.20046 -0.075 0.20393 C -0.06133 0.21042 -0.07058 0.20509 -0.06289 0.20972 C -0.06016 0.22454 -0.05977 0.22106 -0.06185 0.23912 C -0.06224 0.24306 -0.06276 0.24745 -0.06407 0.25093 L -0.06849 0.26273 C -0.06914 0.26458 -0.07019 0.2662 -0.07071 0.26852 C -0.07097 0.2706 -0.0711 0.27268 -0.07175 0.27431 C -0.08034 0.29491 -0.07383 0.27431 -0.08386 0.29213 C -0.08503 0.29398 -0.08594 0.2963 -0.08724 0.29792 C -0.08933 0.30093 -0.09193 0.30255 -0.09375 0.30579 C -0.09688 0.31111 -0.09506 0.30903 -0.09935 0.31157 C -0.1056 0.32847 -0.09727 0.3088 -0.10482 0.31944 C -0.10586 0.32106 -0.10612 0.32384 -0.10704 0.32546 C -0.10795 0.32708 -0.10925 0.32801 -0.11029 0.3294 C -0.11107 0.33125 -0.11237 0.33287 -0.1125 0.33518 C -0.11329 0.34722 -0.11146 0.35278 -0.10482 0.35671 L -0.09493 0.36273 L -0.09154 0.36458 C -0.0905 0.36528 -0.08946 0.36597 -0.08829 0.36667 C -0.08685 0.36713 -0.08542 0.36806 -0.08386 0.36852 C -0.08164 0.36921 -0.07943 0.36968 -0.07722 0.3706 C -0.07618 0.37083 -0.07513 0.37199 -0.07396 0.37245 C -0.07214 0.37338 -0.07032 0.37384 -0.06849 0.37454 C -0.06146 0.37384 -0.05443 0.37338 -0.04753 0.37245 C -0.04558 0.37222 -0.04388 0.3706 -0.04193 0.3706 C -0.03099 0.36991 -0.01993 0.3706 -0.00886 0.3706 " pathEditMode="relative" ptsTypes="AAAAAAAAAAAAAAAAAAAAAAAAAAAAAAAAAAAAAAAAAAAAAAAAAAAAAAAAAAAAAAAAAAAAAAAAAAA">
                                      <p:cBhvr>
                                        <p:cTn id="40" dur="60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278 L -0.09544 0.20162 " pathEditMode="relative" ptsTypes="AA">
                                      <p:cBhvr>
                                        <p:cTn id="105" dur="20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3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6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2" grpId="0" bldLvl="0" animBg="1" autoUpdateAnimBg="0"/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30" grpId="0" animBg="1"/>
      <p:bldP spid="30" grpId="1" animBg="1"/>
      <p:bldP spid="30" grpId="2" animBg="1"/>
      <p:bldP spid="30" grpId="3" animBg="1"/>
      <p:bldP spid="30" grpId="4" animBg="1"/>
      <p:bldP spid="30" grpId="5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3" grpId="0" animBg="1"/>
      <p:bldP spid="33" grpId="1" animBg="1"/>
      <p:bldP spid="33" grpId="2" animBg="1"/>
      <p:bldP spid="35" grpId="0" animBg="1"/>
      <p:bldP spid="35" grpId="1" animBg="1"/>
      <p:bldP spid="35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27"/>
          <p:cNvSpPr>
            <a:spLocks noChangeArrowheads="1"/>
          </p:cNvSpPr>
          <p:nvPr/>
        </p:nvSpPr>
        <p:spPr bwMode="auto">
          <a:xfrm>
            <a:off x="1524000" y="5965826"/>
            <a:ext cx="9144000" cy="3206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363" name="矩形 3"/>
          <p:cNvSpPr>
            <a:spLocks noChangeArrowheads="1"/>
          </p:cNvSpPr>
          <p:nvPr/>
        </p:nvSpPr>
        <p:spPr bwMode="auto">
          <a:xfrm>
            <a:off x="1524000" y="6000750"/>
            <a:ext cx="1333500" cy="285750"/>
          </a:xfrm>
          <a:prstGeom prst="rect">
            <a:avLst/>
          </a:pr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364" name="矩形 6"/>
          <p:cNvSpPr>
            <a:spLocks noChangeArrowheads="1"/>
          </p:cNvSpPr>
          <p:nvPr/>
        </p:nvSpPr>
        <p:spPr bwMode="auto">
          <a:xfrm>
            <a:off x="2825750" y="6000750"/>
            <a:ext cx="1333500" cy="285750"/>
          </a:xfrm>
          <a:prstGeom prst="rect">
            <a:avLst/>
          </a:pr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365" name="矩形 7"/>
          <p:cNvSpPr>
            <a:spLocks noChangeArrowheads="1"/>
          </p:cNvSpPr>
          <p:nvPr/>
        </p:nvSpPr>
        <p:spPr bwMode="auto">
          <a:xfrm>
            <a:off x="4127500" y="6000750"/>
            <a:ext cx="1333500" cy="285750"/>
          </a:xfrm>
          <a:prstGeom prst="rect">
            <a:avLst/>
          </a:pr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366" name="矩形 8"/>
          <p:cNvSpPr>
            <a:spLocks noChangeArrowheads="1"/>
          </p:cNvSpPr>
          <p:nvPr/>
        </p:nvSpPr>
        <p:spPr bwMode="auto">
          <a:xfrm>
            <a:off x="5429250" y="6000750"/>
            <a:ext cx="1333500" cy="28575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367" name="矩形 9"/>
          <p:cNvSpPr>
            <a:spLocks noChangeArrowheads="1"/>
          </p:cNvSpPr>
          <p:nvPr/>
        </p:nvSpPr>
        <p:spPr bwMode="auto">
          <a:xfrm>
            <a:off x="6731000" y="6000750"/>
            <a:ext cx="1333500" cy="285750"/>
          </a:xfrm>
          <a:prstGeom prst="rect">
            <a:avLst/>
          </a:pr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368" name="矩形 10"/>
          <p:cNvSpPr>
            <a:spLocks noChangeArrowheads="1"/>
          </p:cNvSpPr>
          <p:nvPr/>
        </p:nvSpPr>
        <p:spPr bwMode="auto">
          <a:xfrm>
            <a:off x="8032750" y="6000750"/>
            <a:ext cx="1333500" cy="285750"/>
          </a:xfrm>
          <a:prstGeom prst="rect">
            <a:avLst/>
          </a:pr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369" name="矩形 11"/>
          <p:cNvSpPr>
            <a:spLocks noChangeArrowheads="1"/>
          </p:cNvSpPr>
          <p:nvPr/>
        </p:nvSpPr>
        <p:spPr bwMode="auto">
          <a:xfrm>
            <a:off x="9334500" y="6000750"/>
            <a:ext cx="1333500" cy="285750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370" name="矩形 26"/>
          <p:cNvSpPr>
            <a:spLocks noChangeArrowheads="1"/>
          </p:cNvSpPr>
          <p:nvPr/>
        </p:nvSpPr>
        <p:spPr bwMode="auto">
          <a:xfrm>
            <a:off x="1582738" y="76200"/>
            <a:ext cx="1498600" cy="25558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371" name="TextBox 29"/>
          <p:cNvSpPr>
            <a:spLocks noChangeArrowheads="1"/>
          </p:cNvSpPr>
          <p:nvPr/>
        </p:nvSpPr>
        <p:spPr bwMode="auto">
          <a:xfrm>
            <a:off x="6581775" y="200026"/>
            <a:ext cx="3067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360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项目实现</a:t>
            </a:r>
          </a:p>
        </p:txBody>
      </p:sp>
      <p:pic>
        <p:nvPicPr>
          <p:cNvPr id="15372" name="图片 43" descr="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900" y="365126"/>
            <a:ext cx="5207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73" name="Group 13"/>
          <p:cNvGrpSpPr>
            <a:grpSpLocks/>
          </p:cNvGrpSpPr>
          <p:nvPr/>
        </p:nvGrpSpPr>
        <p:grpSpPr bwMode="auto">
          <a:xfrm>
            <a:off x="4213226" y="5251451"/>
            <a:ext cx="4187825" cy="460375"/>
            <a:chOff x="0" y="0"/>
            <a:chExt cx="1304924" cy="461367"/>
          </a:xfrm>
        </p:grpSpPr>
        <p:sp>
          <p:nvSpPr>
            <p:cNvPr id="15374" name="矩形 89"/>
            <p:cNvSpPr>
              <a:spLocks noChangeArrowheads="1"/>
            </p:cNvSpPr>
            <p:nvPr/>
          </p:nvSpPr>
          <p:spPr bwMode="auto">
            <a:xfrm>
              <a:off x="0" y="78640"/>
              <a:ext cx="1304924" cy="25701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16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375" name="TextBox 90"/>
            <p:cNvSpPr>
              <a:spLocks noChangeArrowheads="1"/>
            </p:cNvSpPr>
            <p:nvPr/>
          </p:nvSpPr>
          <p:spPr bwMode="auto">
            <a:xfrm>
              <a:off x="105442" y="0"/>
              <a:ext cx="1095374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>
                  <a:solidFill>
                    <a:schemeClr val="bg1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向量</a:t>
              </a:r>
            </a:p>
          </p:txBody>
        </p:sp>
      </p:grpSp>
      <p:sp>
        <p:nvSpPr>
          <p:cNvPr id="15376" name="AutoShape 3"/>
          <p:cNvSpPr>
            <a:spLocks noChangeArrowheads="1"/>
          </p:cNvSpPr>
          <p:nvPr/>
        </p:nvSpPr>
        <p:spPr bwMode="auto">
          <a:xfrm>
            <a:off x="4338639" y="846139"/>
            <a:ext cx="3851275" cy="4249737"/>
          </a:xfrm>
          <a:prstGeom prst="rect">
            <a:avLst/>
          </a:prstGeom>
          <a:solidFill>
            <a:srgbClr val="595959">
              <a:alpha val="78000"/>
            </a:srgbClr>
          </a:solidFill>
          <a:ln w="12700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377" name="TextBox 60"/>
          <p:cNvSpPr>
            <a:spLocks noChangeArrowheads="1"/>
          </p:cNvSpPr>
          <p:nvPr/>
        </p:nvSpPr>
        <p:spPr bwMode="auto">
          <a:xfrm>
            <a:off x="8934451" y="5673725"/>
            <a:ext cx="17256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http://www.ppthi-hoo.com</a:t>
            </a:r>
            <a:endParaRPr lang="zh-CN" altLang="en-US" sz="100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378" name="矩形 26"/>
          <p:cNvSpPr>
            <a:spLocks noChangeArrowheads="1"/>
          </p:cNvSpPr>
          <p:nvPr/>
        </p:nvSpPr>
        <p:spPr bwMode="auto">
          <a:xfrm>
            <a:off x="2322514" y="200025"/>
            <a:ext cx="1679575" cy="27463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379" name="文本框 21"/>
          <p:cNvSpPr>
            <a:spLocks noChangeArrowheads="1"/>
          </p:cNvSpPr>
          <p:nvPr/>
        </p:nvSpPr>
        <p:spPr bwMode="auto">
          <a:xfrm>
            <a:off x="1774826" y="-157163"/>
            <a:ext cx="1616075" cy="64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 i="1" u="sng">
                <a:solidFill>
                  <a:schemeClr val="bg1"/>
                </a:solidFill>
                <a:sym typeface="Calibri" panose="020F0502020204030204" pitchFamily="34" charset="0"/>
              </a:rPr>
              <a:t>Spider</a:t>
            </a:r>
            <a:endParaRPr lang="zh-CN" altLang="en-US" sz="3600" b="1" i="1" u="sng">
              <a:solidFill>
                <a:schemeClr val="bg1"/>
              </a:solidFill>
              <a:sym typeface="Calibri" panose="020F0502020204030204" pitchFamily="34" charset="0"/>
            </a:endParaRPr>
          </a:p>
        </p:txBody>
      </p:sp>
      <p:pic>
        <p:nvPicPr>
          <p:cNvPr id="1538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51" y="1079500"/>
            <a:ext cx="3135313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8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" dur="10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6" grpId="0" bldLvl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27"/>
          <p:cNvSpPr>
            <a:spLocks noChangeArrowheads="1"/>
          </p:cNvSpPr>
          <p:nvPr/>
        </p:nvSpPr>
        <p:spPr bwMode="auto">
          <a:xfrm>
            <a:off x="1524000" y="5965826"/>
            <a:ext cx="9144000" cy="3206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387" name="矩形 3"/>
          <p:cNvSpPr>
            <a:spLocks noChangeArrowheads="1"/>
          </p:cNvSpPr>
          <p:nvPr/>
        </p:nvSpPr>
        <p:spPr bwMode="auto">
          <a:xfrm>
            <a:off x="1524000" y="6000750"/>
            <a:ext cx="1333500" cy="285750"/>
          </a:xfrm>
          <a:prstGeom prst="rect">
            <a:avLst/>
          </a:pr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388" name="矩形 6"/>
          <p:cNvSpPr>
            <a:spLocks noChangeArrowheads="1"/>
          </p:cNvSpPr>
          <p:nvPr/>
        </p:nvSpPr>
        <p:spPr bwMode="auto">
          <a:xfrm>
            <a:off x="2825750" y="6000750"/>
            <a:ext cx="1333500" cy="285750"/>
          </a:xfrm>
          <a:prstGeom prst="rect">
            <a:avLst/>
          </a:pr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389" name="矩形 7"/>
          <p:cNvSpPr>
            <a:spLocks noChangeArrowheads="1"/>
          </p:cNvSpPr>
          <p:nvPr/>
        </p:nvSpPr>
        <p:spPr bwMode="auto">
          <a:xfrm>
            <a:off x="4127500" y="6000750"/>
            <a:ext cx="1333500" cy="285750"/>
          </a:xfrm>
          <a:prstGeom prst="rect">
            <a:avLst/>
          </a:pr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390" name="矩形 8"/>
          <p:cNvSpPr>
            <a:spLocks noChangeArrowheads="1"/>
          </p:cNvSpPr>
          <p:nvPr/>
        </p:nvSpPr>
        <p:spPr bwMode="auto">
          <a:xfrm>
            <a:off x="5429250" y="6000750"/>
            <a:ext cx="1333500" cy="28575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391" name="矩形 9"/>
          <p:cNvSpPr>
            <a:spLocks noChangeArrowheads="1"/>
          </p:cNvSpPr>
          <p:nvPr/>
        </p:nvSpPr>
        <p:spPr bwMode="auto">
          <a:xfrm>
            <a:off x="6731000" y="6000750"/>
            <a:ext cx="1333500" cy="285750"/>
          </a:xfrm>
          <a:prstGeom prst="rect">
            <a:avLst/>
          </a:pr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392" name="矩形 10"/>
          <p:cNvSpPr>
            <a:spLocks noChangeArrowheads="1"/>
          </p:cNvSpPr>
          <p:nvPr/>
        </p:nvSpPr>
        <p:spPr bwMode="auto">
          <a:xfrm>
            <a:off x="8032750" y="6000750"/>
            <a:ext cx="1333500" cy="285750"/>
          </a:xfrm>
          <a:prstGeom prst="rect">
            <a:avLst/>
          </a:pr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393" name="矩形 11"/>
          <p:cNvSpPr>
            <a:spLocks noChangeArrowheads="1"/>
          </p:cNvSpPr>
          <p:nvPr/>
        </p:nvSpPr>
        <p:spPr bwMode="auto">
          <a:xfrm>
            <a:off x="9334500" y="6000750"/>
            <a:ext cx="1333500" cy="285750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394" name="矩形 26"/>
          <p:cNvSpPr>
            <a:spLocks noChangeArrowheads="1"/>
          </p:cNvSpPr>
          <p:nvPr/>
        </p:nvSpPr>
        <p:spPr bwMode="auto">
          <a:xfrm>
            <a:off x="1582738" y="76200"/>
            <a:ext cx="1498600" cy="25558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395" name="TextBox 29"/>
          <p:cNvSpPr>
            <a:spLocks noChangeArrowheads="1"/>
          </p:cNvSpPr>
          <p:nvPr/>
        </p:nvSpPr>
        <p:spPr bwMode="auto">
          <a:xfrm>
            <a:off x="6581775" y="200026"/>
            <a:ext cx="3067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360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项目实现</a:t>
            </a:r>
          </a:p>
        </p:txBody>
      </p:sp>
      <p:pic>
        <p:nvPicPr>
          <p:cNvPr id="16396" name="图片 43" descr="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900" y="365126"/>
            <a:ext cx="5207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397" name="Group 13"/>
          <p:cNvGrpSpPr>
            <a:grpSpLocks/>
          </p:cNvGrpSpPr>
          <p:nvPr/>
        </p:nvGrpSpPr>
        <p:grpSpPr bwMode="auto">
          <a:xfrm>
            <a:off x="4002089" y="5280026"/>
            <a:ext cx="4187825" cy="461963"/>
            <a:chOff x="0" y="0"/>
            <a:chExt cx="1304924" cy="461367"/>
          </a:xfrm>
        </p:grpSpPr>
        <p:sp>
          <p:nvSpPr>
            <p:cNvPr id="16398" name="矩形 89"/>
            <p:cNvSpPr>
              <a:spLocks noChangeArrowheads="1"/>
            </p:cNvSpPr>
            <p:nvPr/>
          </p:nvSpPr>
          <p:spPr bwMode="auto">
            <a:xfrm>
              <a:off x="0" y="78640"/>
              <a:ext cx="1304924" cy="25701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16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399" name="TextBox 90"/>
            <p:cNvSpPr>
              <a:spLocks noChangeArrowheads="1"/>
            </p:cNvSpPr>
            <p:nvPr/>
          </p:nvSpPr>
          <p:spPr bwMode="auto">
            <a:xfrm>
              <a:off x="105442" y="0"/>
              <a:ext cx="1095374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>
                  <a:solidFill>
                    <a:schemeClr val="bg1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线段和圆的交点的算法</a:t>
              </a:r>
            </a:p>
          </p:txBody>
        </p:sp>
      </p:grpSp>
      <p:sp>
        <p:nvSpPr>
          <p:cNvPr id="16400" name="AutoShape 3"/>
          <p:cNvSpPr>
            <a:spLocks noChangeArrowheads="1"/>
          </p:cNvSpPr>
          <p:nvPr/>
        </p:nvSpPr>
        <p:spPr bwMode="auto">
          <a:xfrm>
            <a:off x="3933825" y="915988"/>
            <a:ext cx="4324350" cy="4214812"/>
          </a:xfrm>
          <a:prstGeom prst="rect">
            <a:avLst/>
          </a:prstGeom>
          <a:solidFill>
            <a:srgbClr val="595959">
              <a:alpha val="78000"/>
            </a:srgbClr>
          </a:solidFill>
          <a:ln w="12700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401" name="TextBox 60"/>
          <p:cNvSpPr>
            <a:spLocks noChangeArrowheads="1"/>
          </p:cNvSpPr>
          <p:nvPr/>
        </p:nvSpPr>
        <p:spPr bwMode="auto">
          <a:xfrm>
            <a:off x="8934451" y="5673725"/>
            <a:ext cx="17256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http://www.ppthi-hoo.com</a:t>
            </a:r>
            <a:endParaRPr lang="zh-CN" altLang="en-US" sz="100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402" name="矩形 26"/>
          <p:cNvSpPr>
            <a:spLocks noChangeArrowheads="1"/>
          </p:cNvSpPr>
          <p:nvPr/>
        </p:nvSpPr>
        <p:spPr bwMode="auto">
          <a:xfrm>
            <a:off x="2322514" y="200025"/>
            <a:ext cx="1679575" cy="27463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403" name="文本框 21"/>
          <p:cNvSpPr>
            <a:spLocks noChangeArrowheads="1"/>
          </p:cNvSpPr>
          <p:nvPr/>
        </p:nvSpPr>
        <p:spPr bwMode="auto">
          <a:xfrm>
            <a:off x="1774826" y="-157163"/>
            <a:ext cx="1616075" cy="64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 i="1" u="sng">
                <a:solidFill>
                  <a:schemeClr val="bg1"/>
                </a:solidFill>
                <a:sym typeface="Calibri" panose="020F0502020204030204" pitchFamily="34" charset="0"/>
              </a:rPr>
              <a:t>Spider</a:t>
            </a:r>
            <a:endParaRPr lang="zh-CN" altLang="en-US" sz="3600" b="1" i="1" u="sng">
              <a:solidFill>
                <a:schemeClr val="bg1"/>
              </a:solidFill>
              <a:sym typeface="Calibri" panose="020F0502020204030204" pitchFamily="34" charset="0"/>
            </a:endParaRPr>
          </a:p>
        </p:txBody>
      </p:sp>
      <p:pic>
        <p:nvPicPr>
          <p:cNvPr id="16404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238251"/>
            <a:ext cx="3619500" cy="362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93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" dur="1000"/>
                                        <p:tgtEl>
                                          <p:spTgt spid="16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00" grpId="0" bldLvl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27"/>
          <p:cNvSpPr>
            <a:spLocks noChangeArrowheads="1"/>
          </p:cNvSpPr>
          <p:nvPr/>
        </p:nvSpPr>
        <p:spPr bwMode="auto">
          <a:xfrm>
            <a:off x="1524000" y="5965826"/>
            <a:ext cx="9144000" cy="3206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11" name="矩形 3"/>
          <p:cNvSpPr>
            <a:spLocks noChangeArrowheads="1"/>
          </p:cNvSpPr>
          <p:nvPr/>
        </p:nvSpPr>
        <p:spPr bwMode="auto">
          <a:xfrm>
            <a:off x="1524000" y="6000750"/>
            <a:ext cx="1333500" cy="285750"/>
          </a:xfrm>
          <a:prstGeom prst="rect">
            <a:avLst/>
          </a:pr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12" name="矩形 6"/>
          <p:cNvSpPr>
            <a:spLocks noChangeArrowheads="1"/>
          </p:cNvSpPr>
          <p:nvPr/>
        </p:nvSpPr>
        <p:spPr bwMode="auto">
          <a:xfrm>
            <a:off x="2825750" y="6000750"/>
            <a:ext cx="1333500" cy="285750"/>
          </a:xfrm>
          <a:prstGeom prst="rect">
            <a:avLst/>
          </a:pr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13" name="矩形 7"/>
          <p:cNvSpPr>
            <a:spLocks noChangeArrowheads="1"/>
          </p:cNvSpPr>
          <p:nvPr/>
        </p:nvSpPr>
        <p:spPr bwMode="auto">
          <a:xfrm>
            <a:off x="4127500" y="6000750"/>
            <a:ext cx="1333500" cy="285750"/>
          </a:xfrm>
          <a:prstGeom prst="rect">
            <a:avLst/>
          </a:pr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14" name="矩形 8"/>
          <p:cNvSpPr>
            <a:spLocks noChangeArrowheads="1"/>
          </p:cNvSpPr>
          <p:nvPr/>
        </p:nvSpPr>
        <p:spPr bwMode="auto">
          <a:xfrm>
            <a:off x="5429250" y="6000750"/>
            <a:ext cx="1333500" cy="28575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15" name="矩形 9"/>
          <p:cNvSpPr>
            <a:spLocks noChangeArrowheads="1"/>
          </p:cNvSpPr>
          <p:nvPr/>
        </p:nvSpPr>
        <p:spPr bwMode="auto">
          <a:xfrm>
            <a:off x="6731000" y="6000750"/>
            <a:ext cx="1333500" cy="285750"/>
          </a:xfrm>
          <a:prstGeom prst="rect">
            <a:avLst/>
          </a:pr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16" name="矩形 10"/>
          <p:cNvSpPr>
            <a:spLocks noChangeArrowheads="1"/>
          </p:cNvSpPr>
          <p:nvPr/>
        </p:nvSpPr>
        <p:spPr bwMode="auto">
          <a:xfrm>
            <a:off x="8032750" y="6000750"/>
            <a:ext cx="1333500" cy="285750"/>
          </a:xfrm>
          <a:prstGeom prst="rect">
            <a:avLst/>
          </a:pr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17" name="矩形 11"/>
          <p:cNvSpPr>
            <a:spLocks noChangeArrowheads="1"/>
          </p:cNvSpPr>
          <p:nvPr/>
        </p:nvSpPr>
        <p:spPr bwMode="auto">
          <a:xfrm>
            <a:off x="9334500" y="6000750"/>
            <a:ext cx="1333500" cy="285750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18" name="矩形 26"/>
          <p:cNvSpPr>
            <a:spLocks noChangeArrowheads="1"/>
          </p:cNvSpPr>
          <p:nvPr/>
        </p:nvSpPr>
        <p:spPr bwMode="auto">
          <a:xfrm>
            <a:off x="1582738" y="76200"/>
            <a:ext cx="1498600" cy="25558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19" name="TextBox 29"/>
          <p:cNvSpPr>
            <a:spLocks noChangeArrowheads="1"/>
          </p:cNvSpPr>
          <p:nvPr/>
        </p:nvSpPr>
        <p:spPr bwMode="auto">
          <a:xfrm>
            <a:off x="6581775" y="200026"/>
            <a:ext cx="3067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360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项目实现</a:t>
            </a:r>
          </a:p>
        </p:txBody>
      </p:sp>
      <p:pic>
        <p:nvPicPr>
          <p:cNvPr id="17420" name="图片 43" descr="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900" y="365126"/>
            <a:ext cx="5207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21" name="Group 13"/>
          <p:cNvGrpSpPr>
            <a:grpSpLocks/>
          </p:cNvGrpSpPr>
          <p:nvPr/>
        </p:nvGrpSpPr>
        <p:grpSpPr bwMode="auto">
          <a:xfrm>
            <a:off x="4002089" y="5280026"/>
            <a:ext cx="4187825" cy="461963"/>
            <a:chOff x="0" y="0"/>
            <a:chExt cx="1304924" cy="461367"/>
          </a:xfrm>
        </p:grpSpPr>
        <p:sp>
          <p:nvSpPr>
            <p:cNvPr id="17422" name="矩形 89"/>
            <p:cNvSpPr>
              <a:spLocks noChangeArrowheads="1"/>
            </p:cNvSpPr>
            <p:nvPr/>
          </p:nvSpPr>
          <p:spPr bwMode="auto">
            <a:xfrm>
              <a:off x="0" y="78640"/>
              <a:ext cx="1304924" cy="25701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16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423" name="TextBox 90"/>
            <p:cNvSpPr>
              <a:spLocks noChangeArrowheads="1"/>
            </p:cNvSpPr>
            <p:nvPr/>
          </p:nvSpPr>
          <p:spPr bwMode="auto">
            <a:xfrm>
              <a:off x="105442" y="0"/>
              <a:ext cx="1095374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>
                  <a:solidFill>
                    <a:schemeClr val="bg1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两线段交点检测</a:t>
              </a:r>
            </a:p>
          </p:txBody>
        </p:sp>
      </p:grpSp>
      <p:sp>
        <p:nvSpPr>
          <p:cNvPr id="17424" name="AutoShape 3"/>
          <p:cNvSpPr>
            <a:spLocks noChangeArrowheads="1"/>
          </p:cNvSpPr>
          <p:nvPr/>
        </p:nvSpPr>
        <p:spPr bwMode="auto">
          <a:xfrm>
            <a:off x="3933825" y="915988"/>
            <a:ext cx="4324350" cy="4214812"/>
          </a:xfrm>
          <a:prstGeom prst="rect">
            <a:avLst/>
          </a:prstGeom>
          <a:solidFill>
            <a:srgbClr val="595959">
              <a:alpha val="78000"/>
            </a:srgbClr>
          </a:solidFill>
          <a:ln w="12700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25" name="TextBox 60"/>
          <p:cNvSpPr>
            <a:spLocks noChangeArrowheads="1"/>
          </p:cNvSpPr>
          <p:nvPr/>
        </p:nvSpPr>
        <p:spPr bwMode="auto">
          <a:xfrm>
            <a:off x="8934451" y="5673725"/>
            <a:ext cx="17256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http://www.ppthi-hoo.com</a:t>
            </a:r>
            <a:endParaRPr lang="zh-CN" altLang="en-US" sz="100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26" name="矩形 26"/>
          <p:cNvSpPr>
            <a:spLocks noChangeArrowheads="1"/>
          </p:cNvSpPr>
          <p:nvPr/>
        </p:nvSpPr>
        <p:spPr bwMode="auto">
          <a:xfrm>
            <a:off x="2322514" y="200025"/>
            <a:ext cx="1679575" cy="27463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427" name="文本框 21"/>
          <p:cNvSpPr>
            <a:spLocks noChangeArrowheads="1"/>
          </p:cNvSpPr>
          <p:nvPr/>
        </p:nvSpPr>
        <p:spPr bwMode="auto">
          <a:xfrm>
            <a:off x="1774826" y="-157163"/>
            <a:ext cx="1616075" cy="64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 i="1" u="sng">
                <a:solidFill>
                  <a:schemeClr val="bg1"/>
                </a:solidFill>
                <a:sym typeface="Calibri" panose="020F0502020204030204" pitchFamily="34" charset="0"/>
              </a:rPr>
              <a:t>Spider</a:t>
            </a:r>
            <a:endParaRPr lang="zh-CN" altLang="en-US" sz="3600" b="1" i="1" u="sng">
              <a:solidFill>
                <a:schemeClr val="bg1"/>
              </a:solidFill>
              <a:sym typeface="Calibri" panose="020F0502020204030204" pitchFamily="34" charset="0"/>
            </a:endParaRPr>
          </a:p>
        </p:txBody>
      </p:sp>
      <p:pic>
        <p:nvPicPr>
          <p:cNvPr id="1742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39" y="1073150"/>
            <a:ext cx="3692525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64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" dur="10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4" grpId="0" bldLvl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27"/>
          <p:cNvSpPr>
            <a:spLocks noChangeArrowheads="1"/>
          </p:cNvSpPr>
          <p:nvPr/>
        </p:nvSpPr>
        <p:spPr bwMode="auto">
          <a:xfrm>
            <a:off x="1524000" y="5965826"/>
            <a:ext cx="9144000" cy="3206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1524000" y="6000750"/>
            <a:ext cx="1333500" cy="285750"/>
          </a:xfrm>
          <a:prstGeom prst="rect">
            <a:avLst/>
          </a:pr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6" name="矩形 6"/>
          <p:cNvSpPr>
            <a:spLocks noChangeArrowheads="1"/>
          </p:cNvSpPr>
          <p:nvPr/>
        </p:nvSpPr>
        <p:spPr bwMode="auto">
          <a:xfrm>
            <a:off x="2825750" y="6000750"/>
            <a:ext cx="1333500" cy="285750"/>
          </a:xfrm>
          <a:prstGeom prst="rect">
            <a:avLst/>
          </a:pr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7" name="矩形 7"/>
          <p:cNvSpPr>
            <a:spLocks noChangeArrowheads="1"/>
          </p:cNvSpPr>
          <p:nvPr/>
        </p:nvSpPr>
        <p:spPr bwMode="auto">
          <a:xfrm>
            <a:off x="4127500" y="6000750"/>
            <a:ext cx="1333500" cy="285750"/>
          </a:xfrm>
          <a:prstGeom prst="rect">
            <a:avLst/>
          </a:pr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8" name="矩形 8"/>
          <p:cNvSpPr>
            <a:spLocks noChangeArrowheads="1"/>
          </p:cNvSpPr>
          <p:nvPr/>
        </p:nvSpPr>
        <p:spPr bwMode="auto">
          <a:xfrm>
            <a:off x="5429250" y="6000750"/>
            <a:ext cx="1333500" cy="28575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9" name="矩形 9"/>
          <p:cNvSpPr>
            <a:spLocks noChangeArrowheads="1"/>
          </p:cNvSpPr>
          <p:nvPr/>
        </p:nvSpPr>
        <p:spPr bwMode="auto">
          <a:xfrm>
            <a:off x="6731000" y="6000750"/>
            <a:ext cx="1333500" cy="285750"/>
          </a:xfrm>
          <a:prstGeom prst="rect">
            <a:avLst/>
          </a:pr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40" name="矩形 10"/>
          <p:cNvSpPr>
            <a:spLocks noChangeArrowheads="1"/>
          </p:cNvSpPr>
          <p:nvPr/>
        </p:nvSpPr>
        <p:spPr bwMode="auto">
          <a:xfrm>
            <a:off x="8032750" y="6000750"/>
            <a:ext cx="1333500" cy="285750"/>
          </a:xfrm>
          <a:prstGeom prst="rect">
            <a:avLst/>
          </a:pr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41" name="矩形 11"/>
          <p:cNvSpPr>
            <a:spLocks noChangeArrowheads="1"/>
          </p:cNvSpPr>
          <p:nvPr/>
        </p:nvSpPr>
        <p:spPr bwMode="auto">
          <a:xfrm>
            <a:off x="9334500" y="6000750"/>
            <a:ext cx="1333500" cy="285750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42" name="矩形 26"/>
          <p:cNvSpPr>
            <a:spLocks noChangeArrowheads="1"/>
          </p:cNvSpPr>
          <p:nvPr/>
        </p:nvSpPr>
        <p:spPr bwMode="auto">
          <a:xfrm>
            <a:off x="1582738" y="76200"/>
            <a:ext cx="1498600" cy="25558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43" name="TextBox 29"/>
          <p:cNvSpPr>
            <a:spLocks noChangeArrowheads="1"/>
          </p:cNvSpPr>
          <p:nvPr/>
        </p:nvSpPr>
        <p:spPr bwMode="auto">
          <a:xfrm>
            <a:off x="6581775" y="200026"/>
            <a:ext cx="3067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360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项目实现</a:t>
            </a:r>
          </a:p>
        </p:txBody>
      </p:sp>
      <p:pic>
        <p:nvPicPr>
          <p:cNvPr id="18444" name="图片 43" descr="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900" y="365126"/>
            <a:ext cx="5207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45" name="Group 13"/>
          <p:cNvGrpSpPr>
            <a:grpSpLocks/>
          </p:cNvGrpSpPr>
          <p:nvPr/>
        </p:nvGrpSpPr>
        <p:grpSpPr bwMode="auto">
          <a:xfrm>
            <a:off x="4002089" y="5280026"/>
            <a:ext cx="4187825" cy="461963"/>
            <a:chOff x="0" y="0"/>
            <a:chExt cx="1304924" cy="461367"/>
          </a:xfrm>
        </p:grpSpPr>
        <p:sp>
          <p:nvSpPr>
            <p:cNvPr id="18446" name="矩形 89"/>
            <p:cNvSpPr>
              <a:spLocks noChangeArrowheads="1"/>
            </p:cNvSpPr>
            <p:nvPr/>
          </p:nvSpPr>
          <p:spPr bwMode="auto">
            <a:xfrm>
              <a:off x="0" y="78640"/>
              <a:ext cx="1304924" cy="25701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16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447" name="TextBox 90"/>
            <p:cNvSpPr>
              <a:spLocks noChangeArrowheads="1"/>
            </p:cNvSpPr>
            <p:nvPr/>
          </p:nvSpPr>
          <p:spPr bwMode="auto">
            <a:xfrm>
              <a:off x="105442" y="0"/>
              <a:ext cx="1095374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>
                  <a:solidFill>
                    <a:schemeClr val="bg1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圆和线段的碰撞检测</a:t>
              </a:r>
            </a:p>
          </p:txBody>
        </p:sp>
      </p:grpSp>
      <p:sp>
        <p:nvSpPr>
          <p:cNvPr id="18448" name="AutoShape 3"/>
          <p:cNvSpPr>
            <a:spLocks noChangeArrowheads="1"/>
          </p:cNvSpPr>
          <p:nvPr/>
        </p:nvSpPr>
        <p:spPr bwMode="auto">
          <a:xfrm>
            <a:off x="3902075" y="901701"/>
            <a:ext cx="4324350" cy="4214813"/>
          </a:xfrm>
          <a:prstGeom prst="rect">
            <a:avLst/>
          </a:prstGeom>
          <a:solidFill>
            <a:srgbClr val="595959">
              <a:alpha val="78000"/>
            </a:srgbClr>
          </a:solidFill>
          <a:ln w="12700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49" name="TextBox 60"/>
          <p:cNvSpPr>
            <a:spLocks noChangeArrowheads="1"/>
          </p:cNvSpPr>
          <p:nvPr/>
        </p:nvSpPr>
        <p:spPr bwMode="auto">
          <a:xfrm>
            <a:off x="8934451" y="5673725"/>
            <a:ext cx="17256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http://www.ppthi-hoo.com</a:t>
            </a:r>
            <a:endParaRPr lang="zh-CN" altLang="en-US" sz="100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50" name="矩形 26"/>
          <p:cNvSpPr>
            <a:spLocks noChangeArrowheads="1"/>
          </p:cNvSpPr>
          <p:nvPr/>
        </p:nvSpPr>
        <p:spPr bwMode="auto">
          <a:xfrm>
            <a:off x="2322514" y="200025"/>
            <a:ext cx="1679575" cy="27463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51" name="文本框 21"/>
          <p:cNvSpPr>
            <a:spLocks noChangeArrowheads="1"/>
          </p:cNvSpPr>
          <p:nvPr/>
        </p:nvSpPr>
        <p:spPr bwMode="auto">
          <a:xfrm>
            <a:off x="1774826" y="-157163"/>
            <a:ext cx="1616075" cy="64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 i="1" u="sng">
                <a:solidFill>
                  <a:schemeClr val="bg1"/>
                </a:solidFill>
                <a:sym typeface="Calibri" panose="020F0502020204030204" pitchFamily="34" charset="0"/>
              </a:rPr>
              <a:t>Spider</a:t>
            </a:r>
            <a:endParaRPr lang="zh-CN" altLang="en-US" sz="3600" b="1" i="1" u="sng">
              <a:solidFill>
                <a:schemeClr val="bg1"/>
              </a:solidFill>
              <a:sym typeface="Calibri" panose="020F0502020204030204" pitchFamily="34" charset="0"/>
            </a:endParaRPr>
          </a:p>
        </p:txBody>
      </p:sp>
      <p:pic>
        <p:nvPicPr>
          <p:cNvPr id="18452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1287463"/>
            <a:ext cx="4000500" cy="341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43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" dur="10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8" grpId="0" bldLvl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27"/>
          <p:cNvSpPr>
            <a:spLocks noChangeArrowheads="1"/>
          </p:cNvSpPr>
          <p:nvPr/>
        </p:nvSpPr>
        <p:spPr bwMode="auto">
          <a:xfrm>
            <a:off x="1524000" y="5965826"/>
            <a:ext cx="9144000" cy="3206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1524000" y="6000750"/>
            <a:ext cx="1333500" cy="285750"/>
          </a:xfrm>
          <a:prstGeom prst="rect">
            <a:avLst/>
          </a:pr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6" name="矩形 6"/>
          <p:cNvSpPr>
            <a:spLocks noChangeArrowheads="1"/>
          </p:cNvSpPr>
          <p:nvPr/>
        </p:nvSpPr>
        <p:spPr bwMode="auto">
          <a:xfrm>
            <a:off x="2825750" y="6000750"/>
            <a:ext cx="1333500" cy="285750"/>
          </a:xfrm>
          <a:prstGeom prst="rect">
            <a:avLst/>
          </a:pr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7" name="矩形 7"/>
          <p:cNvSpPr>
            <a:spLocks noChangeArrowheads="1"/>
          </p:cNvSpPr>
          <p:nvPr/>
        </p:nvSpPr>
        <p:spPr bwMode="auto">
          <a:xfrm>
            <a:off x="4127500" y="6000750"/>
            <a:ext cx="1333500" cy="285750"/>
          </a:xfrm>
          <a:prstGeom prst="rect">
            <a:avLst/>
          </a:pr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8" name="矩形 8"/>
          <p:cNvSpPr>
            <a:spLocks noChangeArrowheads="1"/>
          </p:cNvSpPr>
          <p:nvPr/>
        </p:nvSpPr>
        <p:spPr bwMode="auto">
          <a:xfrm>
            <a:off x="5429250" y="6000750"/>
            <a:ext cx="1333500" cy="28575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9" name="矩形 9"/>
          <p:cNvSpPr>
            <a:spLocks noChangeArrowheads="1"/>
          </p:cNvSpPr>
          <p:nvPr/>
        </p:nvSpPr>
        <p:spPr bwMode="auto">
          <a:xfrm>
            <a:off x="6731000" y="6000750"/>
            <a:ext cx="1333500" cy="285750"/>
          </a:xfrm>
          <a:prstGeom prst="rect">
            <a:avLst/>
          </a:pr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40" name="矩形 10"/>
          <p:cNvSpPr>
            <a:spLocks noChangeArrowheads="1"/>
          </p:cNvSpPr>
          <p:nvPr/>
        </p:nvSpPr>
        <p:spPr bwMode="auto">
          <a:xfrm>
            <a:off x="8032750" y="6000750"/>
            <a:ext cx="1333500" cy="285750"/>
          </a:xfrm>
          <a:prstGeom prst="rect">
            <a:avLst/>
          </a:pr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41" name="矩形 11"/>
          <p:cNvSpPr>
            <a:spLocks noChangeArrowheads="1"/>
          </p:cNvSpPr>
          <p:nvPr/>
        </p:nvSpPr>
        <p:spPr bwMode="auto">
          <a:xfrm>
            <a:off x="9334500" y="6000750"/>
            <a:ext cx="1333500" cy="285750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42" name="矩形 26"/>
          <p:cNvSpPr>
            <a:spLocks noChangeArrowheads="1"/>
          </p:cNvSpPr>
          <p:nvPr/>
        </p:nvSpPr>
        <p:spPr bwMode="auto">
          <a:xfrm>
            <a:off x="1582738" y="76200"/>
            <a:ext cx="1498600" cy="25558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43" name="TextBox 29"/>
          <p:cNvSpPr>
            <a:spLocks noChangeArrowheads="1"/>
          </p:cNvSpPr>
          <p:nvPr/>
        </p:nvSpPr>
        <p:spPr bwMode="auto">
          <a:xfrm>
            <a:off x="6581775" y="200026"/>
            <a:ext cx="3067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360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项目实现</a:t>
            </a:r>
          </a:p>
        </p:txBody>
      </p:sp>
      <p:pic>
        <p:nvPicPr>
          <p:cNvPr id="18444" name="图片 43" descr="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900" y="365126"/>
            <a:ext cx="5207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45" name="Group 13"/>
          <p:cNvGrpSpPr>
            <a:grpSpLocks/>
          </p:cNvGrpSpPr>
          <p:nvPr/>
        </p:nvGrpSpPr>
        <p:grpSpPr bwMode="auto">
          <a:xfrm>
            <a:off x="4002089" y="5280026"/>
            <a:ext cx="4187825" cy="461963"/>
            <a:chOff x="0" y="0"/>
            <a:chExt cx="1304924" cy="461367"/>
          </a:xfrm>
        </p:grpSpPr>
        <p:sp>
          <p:nvSpPr>
            <p:cNvPr id="18446" name="矩形 89"/>
            <p:cNvSpPr>
              <a:spLocks noChangeArrowheads="1"/>
            </p:cNvSpPr>
            <p:nvPr/>
          </p:nvSpPr>
          <p:spPr bwMode="auto">
            <a:xfrm>
              <a:off x="0" y="78640"/>
              <a:ext cx="1304924" cy="25701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16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447" name="TextBox 90"/>
            <p:cNvSpPr>
              <a:spLocks noChangeArrowheads="1"/>
            </p:cNvSpPr>
            <p:nvPr/>
          </p:nvSpPr>
          <p:spPr bwMode="auto">
            <a:xfrm>
              <a:off x="105442" y="0"/>
              <a:ext cx="1095374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solidFill>
                    <a:schemeClr val="bg1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蜘蛛网简化数据结构</a:t>
              </a:r>
              <a:endParaRPr lang="zh-CN" altLang="en-US" sz="2400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18448" name="AutoShape 3"/>
          <p:cNvSpPr>
            <a:spLocks noChangeArrowheads="1"/>
          </p:cNvSpPr>
          <p:nvPr/>
        </p:nvSpPr>
        <p:spPr bwMode="auto">
          <a:xfrm>
            <a:off x="995082" y="901701"/>
            <a:ext cx="9372599" cy="4214813"/>
          </a:xfrm>
          <a:prstGeom prst="rect">
            <a:avLst/>
          </a:prstGeom>
          <a:solidFill>
            <a:srgbClr val="595959">
              <a:alpha val="78000"/>
            </a:srgbClr>
          </a:solidFill>
          <a:ln w="12700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49" name="TextBox 60"/>
          <p:cNvSpPr>
            <a:spLocks noChangeArrowheads="1"/>
          </p:cNvSpPr>
          <p:nvPr/>
        </p:nvSpPr>
        <p:spPr bwMode="auto">
          <a:xfrm>
            <a:off x="8934451" y="5673725"/>
            <a:ext cx="17256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http://www.ppthi-hoo.com</a:t>
            </a:r>
            <a:endParaRPr lang="zh-CN" altLang="en-US" sz="100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50" name="矩形 26"/>
          <p:cNvSpPr>
            <a:spLocks noChangeArrowheads="1"/>
          </p:cNvSpPr>
          <p:nvPr/>
        </p:nvSpPr>
        <p:spPr bwMode="auto">
          <a:xfrm>
            <a:off x="2322514" y="200025"/>
            <a:ext cx="1679575" cy="27463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51" name="文本框 21"/>
          <p:cNvSpPr>
            <a:spLocks noChangeArrowheads="1"/>
          </p:cNvSpPr>
          <p:nvPr/>
        </p:nvSpPr>
        <p:spPr bwMode="auto">
          <a:xfrm>
            <a:off x="1774826" y="-157163"/>
            <a:ext cx="1616075" cy="64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 i="1" u="sng">
                <a:solidFill>
                  <a:schemeClr val="bg1"/>
                </a:solidFill>
                <a:sym typeface="Calibri" panose="020F0502020204030204" pitchFamily="34" charset="0"/>
              </a:rPr>
              <a:t>Spider</a:t>
            </a:r>
            <a:endParaRPr lang="zh-CN" altLang="en-US" sz="3600" b="1" i="1" u="sng">
              <a:solidFill>
                <a:schemeClr val="bg1"/>
              </a:solidFill>
              <a:sym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12" y="1181100"/>
            <a:ext cx="6096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56054">
            <a:off x="3331169" y="747468"/>
            <a:ext cx="609600" cy="47552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660" y="4523117"/>
            <a:ext cx="609600" cy="609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57752" y="972078"/>
            <a:ext cx="1301750" cy="227864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58000" y="1416052"/>
            <a:ext cx="6723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N</a:t>
            </a:r>
          </a:p>
          <a:p>
            <a:r>
              <a:rPr lang="en-US" altLang="zh-CN" sz="2800" dirty="0" smtClean="0"/>
              <a:t>E</a:t>
            </a:r>
          </a:p>
          <a:p>
            <a:r>
              <a:rPr lang="en-US" altLang="zh-CN" sz="2800" dirty="0" smtClean="0"/>
              <a:t>T</a:t>
            </a:r>
          </a:p>
          <a:p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668532" y="989609"/>
            <a:ext cx="1290970" cy="6010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657752" y="3811572"/>
            <a:ext cx="3563544" cy="1151098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657753" y="3836194"/>
            <a:ext cx="711236" cy="11510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368989" y="3831985"/>
            <a:ext cx="711236" cy="11510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087587" y="3827776"/>
            <a:ext cx="711236" cy="1159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8798824" y="3827775"/>
            <a:ext cx="711236" cy="11553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9510060" y="3838969"/>
            <a:ext cx="711236" cy="11510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817447" y="4093608"/>
            <a:ext cx="450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endParaRPr lang="zh-CN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32364" y="4100038"/>
            <a:ext cx="450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endParaRPr lang="zh-CN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208305" y="4093609"/>
            <a:ext cx="450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  <a:endParaRPr lang="zh-CN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961340" y="4116126"/>
            <a:ext cx="450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  <a:endParaRPr lang="zh-CN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638140" y="4123111"/>
            <a:ext cx="450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</a:t>
            </a:r>
            <a:endParaRPr lang="zh-CN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95288" y="1128951"/>
            <a:ext cx="102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point1</a:t>
            </a:r>
            <a:endParaRPr lang="zh-CN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667836" y="1609742"/>
            <a:ext cx="1290970" cy="6010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 rot="10800000">
            <a:off x="7074247" y="2863077"/>
            <a:ext cx="720824" cy="9587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6817344" y="4096838"/>
            <a:ext cx="450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endParaRPr lang="zh-CN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532261" y="4103268"/>
            <a:ext cx="450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endParaRPr lang="zh-CN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208202" y="4096839"/>
            <a:ext cx="450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  <a:endParaRPr lang="zh-CN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961237" y="4119356"/>
            <a:ext cx="450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  <a:endParaRPr lang="zh-CN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638037" y="4126341"/>
            <a:ext cx="450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endParaRPr lang="zh-CN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795287" y="1658471"/>
            <a:ext cx="102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point2</a:t>
            </a:r>
            <a:endParaRPr lang="zh-CN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8859185" y="960227"/>
            <a:ext cx="1301750" cy="227864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059433" y="1404201"/>
            <a:ext cx="6723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N</a:t>
            </a:r>
          </a:p>
          <a:p>
            <a:r>
              <a:rPr lang="en-US" altLang="zh-CN" sz="2800" dirty="0" smtClean="0"/>
              <a:t>E</a:t>
            </a:r>
          </a:p>
          <a:p>
            <a:r>
              <a:rPr lang="en-US" altLang="zh-CN" sz="2800" dirty="0" smtClean="0"/>
              <a:t>T</a:t>
            </a:r>
          </a:p>
          <a:p>
            <a:r>
              <a:rPr lang="en-US" altLang="zh-CN" sz="2800" dirty="0" smtClean="0"/>
              <a:t>2</a:t>
            </a:r>
            <a:endParaRPr lang="zh-CN" altLang="en-US" sz="2800" dirty="0"/>
          </a:p>
        </p:txBody>
      </p:sp>
      <p:sp>
        <p:nvSpPr>
          <p:cNvPr id="65" name="矩形 64"/>
          <p:cNvSpPr/>
          <p:nvPr/>
        </p:nvSpPr>
        <p:spPr>
          <a:xfrm>
            <a:off x="8869965" y="977758"/>
            <a:ext cx="1290970" cy="6010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8996721" y="1117100"/>
            <a:ext cx="102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point1</a:t>
            </a:r>
            <a:endParaRPr lang="zh-CN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8869269" y="1597891"/>
            <a:ext cx="1290970" cy="6010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8996720" y="1646620"/>
            <a:ext cx="102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point2</a:t>
            </a:r>
            <a:endParaRPr lang="zh-CN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96" y="1304942"/>
            <a:ext cx="609600" cy="609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752" y="4044659"/>
            <a:ext cx="609600" cy="6096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8563">
            <a:off x="3877559" y="1282827"/>
            <a:ext cx="609600" cy="344604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3690">
            <a:off x="4301689" y="1507763"/>
            <a:ext cx="609600" cy="208954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9486">
            <a:off x="2593523" y="1118428"/>
            <a:ext cx="609600" cy="2678359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5150">
            <a:off x="4263984" y="2960574"/>
            <a:ext cx="609600" cy="2181336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4027">
            <a:off x="3180685" y="3108427"/>
            <a:ext cx="609600" cy="1427943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759" y="3125109"/>
            <a:ext cx="609600" cy="609600"/>
          </a:xfrm>
          <a:prstGeom prst="rect">
            <a:avLst/>
          </a:prstGeom>
        </p:spPr>
      </p:pic>
      <p:sp>
        <p:nvSpPr>
          <p:cNvPr id="88" name="文本框 87"/>
          <p:cNvSpPr txBox="1"/>
          <p:nvPr/>
        </p:nvSpPr>
        <p:spPr>
          <a:xfrm>
            <a:off x="6824552" y="3890185"/>
            <a:ext cx="4506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cross</a:t>
            </a:r>
            <a:endParaRPr lang="zh-CN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7539469" y="3896615"/>
            <a:ext cx="450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zh-CN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8215410" y="3890186"/>
            <a:ext cx="450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  <a:endParaRPr lang="zh-CN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8968445" y="3912703"/>
            <a:ext cx="450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  <a:endParaRPr lang="zh-CN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9645245" y="3919688"/>
            <a:ext cx="4506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L2</a:t>
            </a:r>
            <a:endParaRPr lang="zh-CN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651410" y="1620326"/>
            <a:ext cx="1290970" cy="6010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框 98"/>
          <p:cNvSpPr txBox="1"/>
          <p:nvPr/>
        </p:nvSpPr>
        <p:spPr>
          <a:xfrm>
            <a:off x="6753726" y="1751023"/>
            <a:ext cx="102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cross</a:t>
            </a:r>
            <a:endParaRPr lang="zh-CN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869269" y="1597342"/>
            <a:ext cx="1290970" cy="6010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9082775" y="1646619"/>
            <a:ext cx="102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cross</a:t>
            </a:r>
            <a:endParaRPr lang="zh-CN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2" name="下箭头 101"/>
          <p:cNvSpPr/>
          <p:nvPr/>
        </p:nvSpPr>
        <p:spPr>
          <a:xfrm rot="10800000">
            <a:off x="9183072" y="2852322"/>
            <a:ext cx="720824" cy="95870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24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" dur="10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0.0013 -0.17361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64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0.0013 -0.10509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5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1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8" dur="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4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64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-0.00144 -0.13264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6644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-0.003 0.08565 " pathEditMode="relative" rAng="0" ptsTypes="AA">
                                      <p:cBhvr>
                                        <p:cTn id="23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4282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0.00508 0.09028 " pathEditMode="relative" rAng="0" ptsTypes="AA">
                                      <p:cBhvr>
                                        <p:cTn id="24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2000"/>
                            </p:stCondLst>
                            <p:childTnLst>
                              <p:par>
                                <p:cTn id="2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64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-0.00143 -0.13264 " pathEditMode="relative" rAng="0" ptsTypes="AA">
                                      <p:cBhvr>
                                        <p:cTn id="253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6644"/>
                                    </p:animMotion>
                                  </p:childTnLst>
                                </p:cTn>
                              </p:par>
                              <p:par>
                                <p:cTn id="2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00013 0.08889 " pathEditMode="relative" rAng="0" ptsTypes="AA">
                                      <p:cBhvr>
                                        <p:cTn id="25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4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85185E-6 L -0.00026 0.09283 " pathEditMode="relative" rAng="0" ptsTypes="AA">
                                      <p:cBhvr>
                                        <p:cTn id="25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2000"/>
                            </p:stCondLst>
                            <p:childTnLst>
                              <p:par>
                                <p:cTn id="2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8" grpId="0" bldLvl="0" animBg="1" autoUpdateAnimBg="0"/>
      <p:bldP spid="6" grpId="0" animBg="1"/>
      <p:bldP spid="8" grpId="0"/>
      <p:bldP spid="9" grpId="0" animBg="1"/>
      <p:bldP spid="10" grpId="0" animBg="1"/>
      <p:bldP spid="11" grpId="0" animBg="1"/>
      <p:bldP spid="35" grpId="0" animBg="1"/>
      <p:bldP spid="36" grpId="0" animBg="1"/>
      <p:bldP spid="37" grpId="0" animBg="1"/>
      <p:bldP spid="38" grpId="0" animBg="1"/>
      <p:bldP spid="16" grpId="0"/>
      <p:bldP spid="16" grpId="1"/>
      <p:bldP spid="44" grpId="0"/>
      <p:bldP spid="44" grpId="1"/>
      <p:bldP spid="46" grpId="0"/>
      <p:bldP spid="46" grpId="1"/>
      <p:bldP spid="47" grpId="0"/>
      <p:bldP spid="47" grpId="1"/>
      <p:bldP spid="48" grpId="0"/>
      <p:bldP spid="48" grpId="1"/>
      <p:bldP spid="17" grpId="0"/>
      <p:bldP spid="50" grpId="0" animBg="1"/>
      <p:bldP spid="50" grpId="1" animBg="1"/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18" grpId="6" animBg="1"/>
      <p:bldP spid="18" grpId="7" animBg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63" grpId="0" animBg="1"/>
      <p:bldP spid="64" grpId="0"/>
      <p:bldP spid="65" grpId="0" animBg="1"/>
      <p:bldP spid="66" grpId="0"/>
      <p:bldP spid="67" grpId="0" animBg="1"/>
      <p:bldP spid="67" grpId="1" animBg="1"/>
      <p:bldP spid="68" grpId="0"/>
      <p:bldP spid="68" grpId="1"/>
      <p:bldP spid="88" grpId="0"/>
      <p:bldP spid="89" grpId="0"/>
      <p:bldP spid="90" grpId="0"/>
      <p:bldP spid="91" grpId="0"/>
      <p:bldP spid="92" grpId="0"/>
      <p:bldP spid="98" grpId="0" animBg="1"/>
      <p:bldP spid="99" grpId="0"/>
      <p:bldP spid="100" grpId="0" animBg="1"/>
      <p:bldP spid="101" grpId="0"/>
      <p:bldP spid="102" grpId="6" animBg="1"/>
      <p:bldP spid="102" grpId="7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7"/>
          <p:cNvSpPr>
            <a:spLocks noChangeArrowheads="1"/>
          </p:cNvSpPr>
          <p:nvPr/>
        </p:nvSpPr>
        <p:spPr bwMode="auto">
          <a:xfrm rot="900000">
            <a:off x="2854326" y="1128713"/>
            <a:ext cx="1311275" cy="1308100"/>
          </a:xfrm>
          <a:prstGeom prst="rect">
            <a:avLst/>
          </a:prstGeom>
          <a:gradFill rotWithShape="1">
            <a:gsLst>
              <a:gs pos="0">
                <a:srgbClr val="A3D202"/>
              </a:gs>
              <a:gs pos="100000">
                <a:srgbClr val="86AA0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800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E</a:t>
            </a:r>
          </a:p>
        </p:txBody>
      </p:sp>
      <p:sp>
        <p:nvSpPr>
          <p:cNvPr id="4099" name="矩形 18">
            <a:hlinkClick r:id="rId2" action="ppaction://hlinksldjump"/>
          </p:cNvPr>
          <p:cNvSpPr>
            <a:spLocks noChangeArrowheads="1"/>
          </p:cNvSpPr>
          <p:nvPr/>
        </p:nvSpPr>
        <p:spPr bwMode="auto">
          <a:xfrm rot="21000000">
            <a:off x="3935414" y="2641600"/>
            <a:ext cx="1309687" cy="1308100"/>
          </a:xfrm>
          <a:prstGeom prst="rect">
            <a:avLst/>
          </a:prstGeom>
          <a:gradFill rotWithShape="1">
            <a:gsLst>
              <a:gs pos="0">
                <a:srgbClr val="E79902"/>
              </a:gs>
              <a:gs pos="100000">
                <a:srgbClr val="C4830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800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H</a:t>
            </a:r>
          </a:p>
        </p:txBody>
      </p:sp>
      <p:sp>
        <p:nvSpPr>
          <p:cNvPr id="4100" name="矩形 19"/>
          <p:cNvSpPr>
            <a:spLocks noChangeArrowheads="1"/>
          </p:cNvSpPr>
          <p:nvPr/>
        </p:nvSpPr>
        <p:spPr bwMode="auto">
          <a:xfrm>
            <a:off x="5087938" y="2641600"/>
            <a:ext cx="1308100" cy="1308100"/>
          </a:xfrm>
          <a:prstGeom prst="rect">
            <a:avLst/>
          </a:prstGeom>
          <a:gradFill rotWithShape="1">
            <a:gsLst>
              <a:gs pos="0">
                <a:srgbClr val="F5BE00"/>
              </a:gs>
              <a:gs pos="100000">
                <a:srgbClr val="D2A5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800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A</a:t>
            </a:r>
          </a:p>
        </p:txBody>
      </p:sp>
      <p:sp>
        <p:nvSpPr>
          <p:cNvPr id="4101" name="矩形 21"/>
          <p:cNvSpPr>
            <a:spLocks noChangeArrowheads="1"/>
          </p:cNvSpPr>
          <p:nvPr/>
        </p:nvSpPr>
        <p:spPr bwMode="auto">
          <a:xfrm rot="1260000">
            <a:off x="6169025" y="2925763"/>
            <a:ext cx="1309688" cy="1308100"/>
          </a:xfrm>
          <a:prstGeom prst="rect">
            <a:avLst/>
          </a:prstGeom>
          <a:gradFill rotWithShape="1">
            <a:gsLst>
              <a:gs pos="0">
                <a:srgbClr val="AE30C3"/>
              </a:gs>
              <a:gs pos="100000">
                <a:srgbClr val="9529A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800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P</a:t>
            </a:r>
          </a:p>
        </p:txBody>
      </p:sp>
      <p:sp>
        <p:nvSpPr>
          <p:cNvPr id="4102" name="矩形 22"/>
          <p:cNvSpPr>
            <a:spLocks noChangeArrowheads="1"/>
          </p:cNvSpPr>
          <p:nvPr/>
        </p:nvSpPr>
        <p:spPr bwMode="auto">
          <a:xfrm>
            <a:off x="7392989" y="2930525"/>
            <a:ext cx="1309687" cy="1308100"/>
          </a:xfrm>
          <a:prstGeom prst="rect">
            <a:avLst/>
          </a:prstGeom>
          <a:gradFill rotWithShape="1">
            <a:gsLst>
              <a:gs pos="0">
                <a:srgbClr val="D31C5B"/>
              </a:gs>
              <a:gs pos="100000">
                <a:srgbClr val="B4184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800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P</a:t>
            </a:r>
          </a:p>
        </p:txBody>
      </p:sp>
      <p:sp>
        <p:nvSpPr>
          <p:cNvPr id="4103" name="矩形 23"/>
          <p:cNvSpPr>
            <a:spLocks noChangeArrowheads="1"/>
          </p:cNvSpPr>
          <p:nvPr/>
        </p:nvSpPr>
        <p:spPr bwMode="auto">
          <a:xfrm rot="20160000">
            <a:off x="8689975" y="3068638"/>
            <a:ext cx="1309688" cy="1308100"/>
          </a:xfrm>
          <a:prstGeom prst="rect">
            <a:avLst/>
          </a:prstGeom>
          <a:gradFill rotWithShape="1">
            <a:gsLst>
              <a:gs pos="0">
                <a:srgbClr val="CC0000"/>
              </a:gs>
              <a:gs pos="100000">
                <a:srgbClr val="9C0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800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Y</a:t>
            </a:r>
          </a:p>
        </p:txBody>
      </p:sp>
      <p:grpSp>
        <p:nvGrpSpPr>
          <p:cNvPr id="4104" name="Group 8"/>
          <p:cNvGrpSpPr>
            <a:grpSpLocks/>
          </p:cNvGrpSpPr>
          <p:nvPr/>
        </p:nvGrpSpPr>
        <p:grpSpPr bwMode="auto">
          <a:xfrm>
            <a:off x="1511300" y="4730750"/>
            <a:ext cx="9156700" cy="2127250"/>
            <a:chOff x="0" y="0"/>
            <a:chExt cx="9162805" cy="2127890"/>
          </a:xfrm>
        </p:grpSpPr>
        <p:sp>
          <p:nvSpPr>
            <p:cNvPr id="4105" name="矩形 39"/>
            <p:cNvSpPr>
              <a:spLocks noChangeArrowheads="1"/>
            </p:cNvSpPr>
            <p:nvPr/>
          </p:nvSpPr>
          <p:spPr bwMode="auto">
            <a:xfrm>
              <a:off x="0" y="130923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06" name="矩形 40"/>
            <p:cNvSpPr>
              <a:spLocks noChangeArrowheads="1"/>
            </p:cNvSpPr>
            <p:nvPr/>
          </p:nvSpPr>
          <p:spPr bwMode="auto">
            <a:xfrm>
              <a:off x="0" y="0"/>
              <a:ext cx="1309238" cy="1309238"/>
            </a:xfrm>
            <a:prstGeom prst="rect">
              <a:avLst/>
            </a:prstGeom>
            <a:gradFill rotWithShape="1">
              <a:gsLst>
                <a:gs pos="0">
                  <a:srgbClr val="00C0EB"/>
                </a:gs>
                <a:gs pos="100000">
                  <a:srgbClr val="00A2C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4107" name="TextBox 43"/>
          <p:cNvSpPr>
            <a:spLocks noChangeArrowheads="1"/>
          </p:cNvSpPr>
          <p:nvPr/>
        </p:nvSpPr>
        <p:spPr bwMode="auto">
          <a:xfrm>
            <a:off x="1541464" y="6038850"/>
            <a:ext cx="91582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endParaRPr lang="zh-CN" altLang="en-US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4108" name="矩形 20"/>
          <p:cNvSpPr>
            <a:spLocks noChangeArrowheads="1"/>
          </p:cNvSpPr>
          <p:nvPr/>
        </p:nvSpPr>
        <p:spPr bwMode="auto">
          <a:xfrm rot="20280000">
            <a:off x="1524001" y="1123950"/>
            <a:ext cx="1306513" cy="1308100"/>
          </a:xfrm>
          <a:prstGeom prst="rect">
            <a:avLst/>
          </a:prstGeom>
          <a:gradFill rotWithShape="1">
            <a:gsLst>
              <a:gs pos="0">
                <a:srgbClr val="00C0EB"/>
              </a:gs>
              <a:gs pos="100000">
                <a:srgbClr val="00A2C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800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076021205"/>
      </p:ext>
    </p:extLst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174 0.00463 L 0.00469 -0.52384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130000" y="-2643498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6200000">
                                      <p:cBhvr>
                                        <p:cTn id="8" dur="25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2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0469 -0.52384 L 0.0033 0.16574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689800" y="3446800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accel="100000" fill="hold" grpId="3" nodeType="withEffect">
                                  <p:stCondLst>
                                    <p:cond delay="450"/>
                                  </p:stCondLst>
                                  <p:childTnLst>
                                    <p:animRot by="5400000">
                                      <p:cBhvr>
                                        <p:cTn id="12" dur="3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66667E-6 7.51445E-7 L 0.00104 -0.52786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520000" y="-26404980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16200000">
                                      <p:cBhvr>
                                        <p:cTn id="16" dur="25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2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00104 -0.52778 L 0.00347 0.1664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220000" y="34698999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accel="100000" fill="hold" grpId="3" nodeType="withEffect">
                                  <p:stCondLst>
                                    <p:cond delay="350"/>
                                  </p:stCondLst>
                                  <p:childTnLst>
                                    <p:animRot by="5400000">
                                      <p:cBhvr>
                                        <p:cTn id="20" dur="3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51445E-7 L 0.00035 -0.5237 " pathEditMode="relative" rAng="0" ptsTypes="AA">
                                      <p:cBhvr>
                                        <p:cTn id="22" dur="25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70000" y="-2619698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24" dur="25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35 -0.52361 L 0.00365 0.16528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560000" y="34443999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accel="10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28" dur="3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0 7.51445E-7 L -0.00156 -0.52578 " pathEditMode="relative" rAng="0" ptsTypes="AA">
                                      <p:cBhvr>
                                        <p:cTn id="30" dur="25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869800" y="-26288979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Rot by="16200000">
                                      <p:cBhvr>
                                        <p:cTn id="32" dur="25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156 -0.5257 L 0.0033 0.16574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430000" y="3456000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8" presetClass="emph" presetSubtype="0" accel="10000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5400000">
                                      <p:cBhvr>
                                        <p:cTn id="36" dur="3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44444E-6 7.51445E-7 L 0.00121 -0.52832 " pathEditMode="relative" rAng="0" ptsTypes="AA">
                                      <p:cBhvr>
                                        <p:cTn id="38" dur="25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520000" y="-26427981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16200000">
                                      <p:cBhvr>
                                        <p:cTn id="40" dur="25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21 -0.52824 L 0.00347 0.16504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040000" y="34653000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accel="10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5400000">
                                      <p:cBhvr>
                                        <p:cTn id="44" dur="3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2222E-6 7.51445E-7 L -0.00086 -0.52393 " pathEditMode="relative" rAng="0" ptsTypes="AA">
                                      <p:cBhvr>
                                        <p:cTn id="46" dur="25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519800" y="-2619698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6200000">
                                      <p:cBhvr>
                                        <p:cTn id="48" dur="25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0.00086 -0.52384 L 0.0033 0.16435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080000" y="34398000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8" presetClass="emph" presetSubtype="0" accel="100000" fill="hold" grpId="3" nodeType="withEffect">
                                  <p:stCondLst>
                                    <p:cond delay="550"/>
                                  </p:stCondLst>
                                  <p:childTnLst>
                                    <p:animRot by="5400000">
                                      <p:cBhvr>
                                        <p:cTn id="52" dur="3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88889E-6 2.22222E-6 L -0.00625 -0.52454 " pathEditMode="relative" rAng="0" ptsTypes="AA">
                                      <p:cBhvr>
                                        <p:cTn id="54" dur="25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3129800" y="-2622698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6200000">
                                      <p:cBhvr>
                                        <p:cTn id="56" dur="25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2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0.00625 -0.52454 L 0.00382 0.16574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5030000" y="34513999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8" presetClass="emph" presetSubtype="0" accel="100000" fill="hold" grpId="3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5400000">
                                      <p:cBhvr>
                                        <p:cTn id="60" dur="3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7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ldLvl="0" animBg="1" autoUpdateAnimBg="0"/>
      <p:bldP spid="4098" grpId="1" bldLvl="0" animBg="1" autoUpdateAnimBg="0"/>
      <p:bldP spid="4098" grpId="2" bldLvl="0" animBg="1" autoUpdateAnimBg="0"/>
      <p:bldP spid="4098" grpId="3" bldLvl="0" animBg="1" autoUpdateAnimBg="0"/>
      <p:bldP spid="4099" grpId="0" bldLvl="0" animBg="1" autoUpdateAnimBg="0"/>
      <p:bldP spid="4099" grpId="1" bldLvl="0" animBg="1" autoUpdateAnimBg="0"/>
      <p:bldP spid="4099" grpId="2" bldLvl="0" animBg="1" autoUpdateAnimBg="0"/>
      <p:bldP spid="4099" grpId="3" bldLvl="0" animBg="1" autoUpdateAnimBg="0"/>
      <p:bldP spid="4100" grpId="0" bldLvl="0" animBg="1" autoUpdateAnimBg="0"/>
      <p:bldP spid="4100" grpId="1" bldLvl="0" animBg="1" autoUpdateAnimBg="0"/>
      <p:bldP spid="4100" grpId="2" bldLvl="0" animBg="1" autoUpdateAnimBg="0"/>
      <p:bldP spid="4100" grpId="3" bldLvl="0" animBg="1" autoUpdateAnimBg="0"/>
      <p:bldP spid="4101" grpId="0" bldLvl="0" animBg="1" autoUpdateAnimBg="0"/>
      <p:bldP spid="4101" grpId="1" bldLvl="0" animBg="1" autoUpdateAnimBg="0"/>
      <p:bldP spid="4101" grpId="2" bldLvl="0" animBg="1" autoUpdateAnimBg="0"/>
      <p:bldP spid="4101" grpId="3" bldLvl="0" animBg="1" autoUpdateAnimBg="0"/>
      <p:bldP spid="4102" grpId="0" bldLvl="0" animBg="1" autoUpdateAnimBg="0"/>
      <p:bldP spid="4102" grpId="1" bldLvl="0" animBg="1" autoUpdateAnimBg="0"/>
      <p:bldP spid="4102" grpId="2" bldLvl="0" animBg="1" autoUpdateAnimBg="0"/>
      <p:bldP spid="4102" grpId="3" bldLvl="0" animBg="1" autoUpdateAnimBg="0"/>
      <p:bldP spid="4103" grpId="0" bldLvl="0" animBg="1" autoUpdateAnimBg="0"/>
      <p:bldP spid="4103" grpId="1" bldLvl="0" animBg="1" autoUpdateAnimBg="0"/>
      <p:bldP spid="4103" grpId="2" bldLvl="0" animBg="1" autoUpdateAnimBg="0"/>
      <p:bldP spid="4103" grpId="3" bldLvl="0" animBg="1" autoUpdateAnimBg="0"/>
      <p:bldP spid="4107" grpId="0" bldLvl="0" autoUpdateAnimBg="0"/>
      <p:bldP spid="4108" grpId="0" bldLvl="0" animBg="1" autoUpdateAnimBg="0"/>
      <p:bldP spid="4108" grpId="1" bldLvl="0" animBg="1" autoUpdateAnimBg="0"/>
      <p:bldP spid="4108" grpId="2" bldLvl="0" animBg="1" autoUpdateAnimBg="0"/>
      <p:bldP spid="4108" grpId="3" bldLvl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27"/>
          <p:cNvSpPr>
            <a:spLocks noChangeArrowheads="1"/>
          </p:cNvSpPr>
          <p:nvPr/>
        </p:nvSpPr>
        <p:spPr bwMode="auto">
          <a:xfrm>
            <a:off x="1524000" y="5965826"/>
            <a:ext cx="9144000" cy="3206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459" name="矩形 3"/>
          <p:cNvSpPr>
            <a:spLocks noChangeArrowheads="1"/>
          </p:cNvSpPr>
          <p:nvPr/>
        </p:nvSpPr>
        <p:spPr bwMode="auto">
          <a:xfrm>
            <a:off x="1524000" y="6000750"/>
            <a:ext cx="1333500" cy="285750"/>
          </a:xfrm>
          <a:prstGeom prst="rect">
            <a:avLst/>
          </a:pr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460" name="矩形 6"/>
          <p:cNvSpPr>
            <a:spLocks noChangeArrowheads="1"/>
          </p:cNvSpPr>
          <p:nvPr/>
        </p:nvSpPr>
        <p:spPr bwMode="auto">
          <a:xfrm>
            <a:off x="2825750" y="6000750"/>
            <a:ext cx="1333500" cy="285750"/>
          </a:xfrm>
          <a:prstGeom prst="rect">
            <a:avLst/>
          </a:pr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461" name="矩形 7"/>
          <p:cNvSpPr>
            <a:spLocks noChangeArrowheads="1"/>
          </p:cNvSpPr>
          <p:nvPr/>
        </p:nvSpPr>
        <p:spPr bwMode="auto">
          <a:xfrm>
            <a:off x="4127500" y="6000750"/>
            <a:ext cx="1333500" cy="285750"/>
          </a:xfrm>
          <a:prstGeom prst="rect">
            <a:avLst/>
          </a:pr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462" name="矩形 8"/>
          <p:cNvSpPr>
            <a:spLocks noChangeArrowheads="1"/>
          </p:cNvSpPr>
          <p:nvPr/>
        </p:nvSpPr>
        <p:spPr bwMode="auto">
          <a:xfrm>
            <a:off x="5429250" y="6000750"/>
            <a:ext cx="1333500" cy="28575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463" name="矩形 9"/>
          <p:cNvSpPr>
            <a:spLocks noChangeArrowheads="1"/>
          </p:cNvSpPr>
          <p:nvPr/>
        </p:nvSpPr>
        <p:spPr bwMode="auto">
          <a:xfrm>
            <a:off x="6731000" y="6000750"/>
            <a:ext cx="1333500" cy="285750"/>
          </a:xfrm>
          <a:prstGeom prst="rect">
            <a:avLst/>
          </a:pr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464" name="矩形 10"/>
          <p:cNvSpPr>
            <a:spLocks noChangeArrowheads="1"/>
          </p:cNvSpPr>
          <p:nvPr/>
        </p:nvSpPr>
        <p:spPr bwMode="auto">
          <a:xfrm>
            <a:off x="8032750" y="6000750"/>
            <a:ext cx="1333500" cy="285750"/>
          </a:xfrm>
          <a:prstGeom prst="rect">
            <a:avLst/>
          </a:pr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465" name="矩形 11"/>
          <p:cNvSpPr>
            <a:spLocks noChangeArrowheads="1"/>
          </p:cNvSpPr>
          <p:nvPr/>
        </p:nvSpPr>
        <p:spPr bwMode="auto">
          <a:xfrm>
            <a:off x="9334500" y="6000750"/>
            <a:ext cx="1333500" cy="285750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466" name="矩形 26"/>
          <p:cNvSpPr>
            <a:spLocks noChangeArrowheads="1"/>
          </p:cNvSpPr>
          <p:nvPr/>
        </p:nvSpPr>
        <p:spPr bwMode="auto">
          <a:xfrm>
            <a:off x="1582738" y="76200"/>
            <a:ext cx="1498600" cy="25558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467" name="TextBox 29"/>
          <p:cNvSpPr>
            <a:spLocks noChangeArrowheads="1"/>
          </p:cNvSpPr>
          <p:nvPr/>
        </p:nvSpPr>
        <p:spPr bwMode="auto">
          <a:xfrm>
            <a:off x="6581775" y="200026"/>
            <a:ext cx="3067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3600" dirty="0" smtClean="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性能测试</a:t>
            </a:r>
            <a:endParaRPr lang="zh-CN" altLang="en-US" sz="3600" dirty="0">
              <a:solidFill>
                <a:srgbClr val="00BE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9468" name="图片 43" descr="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900" y="365126"/>
            <a:ext cx="5207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69" name="Group 13"/>
          <p:cNvGrpSpPr>
            <a:grpSpLocks/>
          </p:cNvGrpSpPr>
          <p:nvPr/>
        </p:nvGrpSpPr>
        <p:grpSpPr bwMode="auto">
          <a:xfrm>
            <a:off x="4002089" y="5280026"/>
            <a:ext cx="4187825" cy="461963"/>
            <a:chOff x="0" y="0"/>
            <a:chExt cx="1304924" cy="461367"/>
          </a:xfrm>
        </p:grpSpPr>
        <p:sp>
          <p:nvSpPr>
            <p:cNvPr id="19470" name="矩形 89"/>
            <p:cNvSpPr>
              <a:spLocks noChangeArrowheads="1"/>
            </p:cNvSpPr>
            <p:nvPr/>
          </p:nvSpPr>
          <p:spPr bwMode="auto">
            <a:xfrm>
              <a:off x="0" y="78640"/>
              <a:ext cx="1304924" cy="25701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16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471" name="TextBox 90"/>
            <p:cNvSpPr>
              <a:spLocks noChangeArrowheads="1"/>
            </p:cNvSpPr>
            <p:nvPr/>
          </p:nvSpPr>
          <p:spPr bwMode="auto">
            <a:xfrm>
              <a:off x="105442" y="0"/>
              <a:ext cx="1095374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>
                  <a:solidFill>
                    <a:schemeClr val="bg1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网的数量测试</a:t>
              </a:r>
            </a:p>
          </p:txBody>
        </p:sp>
      </p:grpSp>
      <p:sp>
        <p:nvSpPr>
          <p:cNvPr id="19472" name="AutoShape 3"/>
          <p:cNvSpPr>
            <a:spLocks noChangeArrowheads="1"/>
          </p:cNvSpPr>
          <p:nvPr/>
        </p:nvSpPr>
        <p:spPr bwMode="auto">
          <a:xfrm>
            <a:off x="2390776" y="793751"/>
            <a:ext cx="7312025" cy="4360863"/>
          </a:xfrm>
          <a:prstGeom prst="rect">
            <a:avLst/>
          </a:prstGeom>
          <a:solidFill>
            <a:srgbClr val="595959">
              <a:alpha val="78000"/>
            </a:srgbClr>
          </a:solidFill>
          <a:ln w="12700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473" name="TextBox 60"/>
          <p:cNvSpPr>
            <a:spLocks noChangeArrowheads="1"/>
          </p:cNvSpPr>
          <p:nvPr/>
        </p:nvSpPr>
        <p:spPr bwMode="auto">
          <a:xfrm>
            <a:off x="8934451" y="5673725"/>
            <a:ext cx="17256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http://www.ppthi-hoo.com</a:t>
            </a:r>
            <a:endParaRPr lang="zh-CN" altLang="en-US" sz="100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474" name="矩形 26"/>
          <p:cNvSpPr>
            <a:spLocks noChangeArrowheads="1"/>
          </p:cNvSpPr>
          <p:nvPr/>
        </p:nvSpPr>
        <p:spPr bwMode="auto">
          <a:xfrm>
            <a:off x="2322514" y="200025"/>
            <a:ext cx="1679575" cy="27463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475" name="文本框 21"/>
          <p:cNvSpPr>
            <a:spLocks noChangeArrowheads="1"/>
          </p:cNvSpPr>
          <p:nvPr/>
        </p:nvSpPr>
        <p:spPr bwMode="auto">
          <a:xfrm>
            <a:off x="1774826" y="-157163"/>
            <a:ext cx="1616075" cy="64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 i="1" u="sng">
                <a:solidFill>
                  <a:schemeClr val="bg1"/>
                </a:solidFill>
                <a:sym typeface="Calibri" panose="020F0502020204030204" pitchFamily="34" charset="0"/>
              </a:rPr>
              <a:t>Spider</a:t>
            </a:r>
            <a:endParaRPr lang="zh-CN" altLang="en-US" sz="3600" b="1" i="1" u="sng">
              <a:solidFill>
                <a:schemeClr val="bg1"/>
              </a:solidFill>
              <a:sym typeface="Calibri" panose="020F0502020204030204" pitchFamily="34" charset="0"/>
            </a:endParaRPr>
          </a:p>
        </p:txBody>
      </p:sp>
      <p:pic>
        <p:nvPicPr>
          <p:cNvPr id="1947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1204914"/>
            <a:ext cx="6853238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683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" dur="10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2" grpId="0" bldLvl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27"/>
          <p:cNvSpPr>
            <a:spLocks noChangeArrowheads="1"/>
          </p:cNvSpPr>
          <p:nvPr/>
        </p:nvSpPr>
        <p:spPr bwMode="auto">
          <a:xfrm>
            <a:off x="1524000" y="5965826"/>
            <a:ext cx="9144000" cy="3206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83" name="矩形 3"/>
          <p:cNvSpPr>
            <a:spLocks noChangeArrowheads="1"/>
          </p:cNvSpPr>
          <p:nvPr/>
        </p:nvSpPr>
        <p:spPr bwMode="auto">
          <a:xfrm>
            <a:off x="1524000" y="6000750"/>
            <a:ext cx="1333500" cy="285750"/>
          </a:xfrm>
          <a:prstGeom prst="rect">
            <a:avLst/>
          </a:pr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84" name="矩形 6"/>
          <p:cNvSpPr>
            <a:spLocks noChangeArrowheads="1"/>
          </p:cNvSpPr>
          <p:nvPr/>
        </p:nvSpPr>
        <p:spPr bwMode="auto">
          <a:xfrm>
            <a:off x="2825750" y="6000750"/>
            <a:ext cx="1333500" cy="285750"/>
          </a:xfrm>
          <a:prstGeom prst="rect">
            <a:avLst/>
          </a:pr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85" name="矩形 7"/>
          <p:cNvSpPr>
            <a:spLocks noChangeArrowheads="1"/>
          </p:cNvSpPr>
          <p:nvPr/>
        </p:nvSpPr>
        <p:spPr bwMode="auto">
          <a:xfrm>
            <a:off x="4127500" y="6000750"/>
            <a:ext cx="1333500" cy="285750"/>
          </a:xfrm>
          <a:prstGeom prst="rect">
            <a:avLst/>
          </a:pr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86" name="矩形 8"/>
          <p:cNvSpPr>
            <a:spLocks noChangeArrowheads="1"/>
          </p:cNvSpPr>
          <p:nvPr/>
        </p:nvSpPr>
        <p:spPr bwMode="auto">
          <a:xfrm>
            <a:off x="5429250" y="6000750"/>
            <a:ext cx="1333500" cy="28575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87" name="矩形 9"/>
          <p:cNvSpPr>
            <a:spLocks noChangeArrowheads="1"/>
          </p:cNvSpPr>
          <p:nvPr/>
        </p:nvSpPr>
        <p:spPr bwMode="auto">
          <a:xfrm>
            <a:off x="6731000" y="6000750"/>
            <a:ext cx="1333500" cy="285750"/>
          </a:xfrm>
          <a:prstGeom prst="rect">
            <a:avLst/>
          </a:pr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88" name="矩形 10"/>
          <p:cNvSpPr>
            <a:spLocks noChangeArrowheads="1"/>
          </p:cNvSpPr>
          <p:nvPr/>
        </p:nvSpPr>
        <p:spPr bwMode="auto">
          <a:xfrm>
            <a:off x="8032750" y="6000750"/>
            <a:ext cx="1333500" cy="285750"/>
          </a:xfrm>
          <a:prstGeom prst="rect">
            <a:avLst/>
          </a:pr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89" name="矩形 11"/>
          <p:cNvSpPr>
            <a:spLocks noChangeArrowheads="1"/>
          </p:cNvSpPr>
          <p:nvPr/>
        </p:nvSpPr>
        <p:spPr bwMode="auto">
          <a:xfrm>
            <a:off x="9334500" y="6000750"/>
            <a:ext cx="1333500" cy="285750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90" name="矩形 26"/>
          <p:cNvSpPr>
            <a:spLocks noChangeArrowheads="1"/>
          </p:cNvSpPr>
          <p:nvPr/>
        </p:nvSpPr>
        <p:spPr bwMode="auto">
          <a:xfrm>
            <a:off x="1582738" y="76200"/>
            <a:ext cx="1498600" cy="25558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91" name="TextBox 29"/>
          <p:cNvSpPr>
            <a:spLocks noChangeArrowheads="1"/>
          </p:cNvSpPr>
          <p:nvPr/>
        </p:nvSpPr>
        <p:spPr bwMode="auto">
          <a:xfrm>
            <a:off x="6581775" y="200026"/>
            <a:ext cx="3067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3600" dirty="0" smtClean="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性能测试</a:t>
            </a:r>
            <a:endParaRPr lang="zh-CN" altLang="en-US" sz="3600" dirty="0">
              <a:solidFill>
                <a:srgbClr val="00BE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0492" name="图片 43" descr="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900" y="365126"/>
            <a:ext cx="5207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493" name="Group 13"/>
          <p:cNvGrpSpPr>
            <a:grpSpLocks/>
          </p:cNvGrpSpPr>
          <p:nvPr/>
        </p:nvGrpSpPr>
        <p:grpSpPr bwMode="auto">
          <a:xfrm>
            <a:off x="4002089" y="5280026"/>
            <a:ext cx="4187825" cy="461963"/>
            <a:chOff x="0" y="0"/>
            <a:chExt cx="1304924" cy="461367"/>
          </a:xfrm>
        </p:grpSpPr>
        <p:sp>
          <p:nvSpPr>
            <p:cNvPr id="20494" name="矩形 89"/>
            <p:cNvSpPr>
              <a:spLocks noChangeArrowheads="1"/>
            </p:cNvSpPr>
            <p:nvPr/>
          </p:nvSpPr>
          <p:spPr bwMode="auto">
            <a:xfrm>
              <a:off x="0" y="78640"/>
              <a:ext cx="1304924" cy="25701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16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495" name="TextBox 90"/>
            <p:cNvSpPr>
              <a:spLocks noChangeArrowheads="1"/>
            </p:cNvSpPr>
            <p:nvPr/>
          </p:nvSpPr>
          <p:spPr bwMode="auto">
            <a:xfrm>
              <a:off x="105442" y="0"/>
              <a:ext cx="1095374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>
                  <a:solidFill>
                    <a:schemeClr val="bg1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昆虫的数量测试</a:t>
              </a:r>
            </a:p>
          </p:txBody>
        </p:sp>
      </p:grpSp>
      <p:sp>
        <p:nvSpPr>
          <p:cNvPr id="20496" name="AutoShape 3"/>
          <p:cNvSpPr>
            <a:spLocks noChangeArrowheads="1"/>
          </p:cNvSpPr>
          <p:nvPr/>
        </p:nvSpPr>
        <p:spPr bwMode="auto">
          <a:xfrm>
            <a:off x="2390776" y="793751"/>
            <a:ext cx="7312025" cy="4360863"/>
          </a:xfrm>
          <a:prstGeom prst="rect">
            <a:avLst/>
          </a:prstGeom>
          <a:solidFill>
            <a:srgbClr val="595959">
              <a:alpha val="78000"/>
            </a:srgbClr>
          </a:solidFill>
          <a:ln w="12700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97" name="TextBox 60"/>
          <p:cNvSpPr>
            <a:spLocks noChangeArrowheads="1"/>
          </p:cNvSpPr>
          <p:nvPr/>
        </p:nvSpPr>
        <p:spPr bwMode="auto">
          <a:xfrm>
            <a:off x="8934451" y="5673725"/>
            <a:ext cx="17256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http://www.ppthi-hoo.com</a:t>
            </a:r>
            <a:endParaRPr lang="zh-CN" altLang="en-US" sz="100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98" name="矩形 26"/>
          <p:cNvSpPr>
            <a:spLocks noChangeArrowheads="1"/>
          </p:cNvSpPr>
          <p:nvPr/>
        </p:nvSpPr>
        <p:spPr bwMode="auto">
          <a:xfrm>
            <a:off x="2322514" y="200025"/>
            <a:ext cx="1679575" cy="27463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99" name="文本框 21"/>
          <p:cNvSpPr>
            <a:spLocks noChangeArrowheads="1"/>
          </p:cNvSpPr>
          <p:nvPr/>
        </p:nvSpPr>
        <p:spPr bwMode="auto">
          <a:xfrm>
            <a:off x="1774826" y="-157163"/>
            <a:ext cx="1616075" cy="64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 i="1" u="sng">
                <a:solidFill>
                  <a:schemeClr val="bg1"/>
                </a:solidFill>
                <a:sym typeface="Calibri" panose="020F0502020204030204" pitchFamily="34" charset="0"/>
              </a:rPr>
              <a:t>Spider</a:t>
            </a:r>
            <a:endParaRPr lang="zh-CN" altLang="en-US" sz="3600" b="1" i="1" u="sng">
              <a:solidFill>
                <a:schemeClr val="bg1"/>
              </a:solidFill>
              <a:sym typeface="Calibri" panose="020F0502020204030204" pitchFamily="34" charset="0"/>
            </a:endParaRPr>
          </a:p>
        </p:txBody>
      </p:sp>
      <p:pic>
        <p:nvPicPr>
          <p:cNvPr id="20500" name="图片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4" y="1130300"/>
            <a:ext cx="6859587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64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" dur="10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6" grpId="0" bldLvl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27"/>
          <p:cNvSpPr>
            <a:spLocks noChangeArrowheads="1"/>
          </p:cNvSpPr>
          <p:nvPr/>
        </p:nvSpPr>
        <p:spPr bwMode="auto">
          <a:xfrm>
            <a:off x="1524000" y="5965826"/>
            <a:ext cx="9144000" cy="3206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83" name="矩形 3"/>
          <p:cNvSpPr>
            <a:spLocks noChangeArrowheads="1"/>
          </p:cNvSpPr>
          <p:nvPr/>
        </p:nvSpPr>
        <p:spPr bwMode="auto">
          <a:xfrm>
            <a:off x="1524000" y="6000750"/>
            <a:ext cx="1333500" cy="285750"/>
          </a:xfrm>
          <a:prstGeom prst="rect">
            <a:avLst/>
          </a:pr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84" name="矩形 6"/>
          <p:cNvSpPr>
            <a:spLocks noChangeArrowheads="1"/>
          </p:cNvSpPr>
          <p:nvPr/>
        </p:nvSpPr>
        <p:spPr bwMode="auto">
          <a:xfrm>
            <a:off x="2825750" y="6000750"/>
            <a:ext cx="1333500" cy="285750"/>
          </a:xfrm>
          <a:prstGeom prst="rect">
            <a:avLst/>
          </a:pr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85" name="矩形 7"/>
          <p:cNvSpPr>
            <a:spLocks noChangeArrowheads="1"/>
          </p:cNvSpPr>
          <p:nvPr/>
        </p:nvSpPr>
        <p:spPr bwMode="auto">
          <a:xfrm>
            <a:off x="4127500" y="6000750"/>
            <a:ext cx="1333500" cy="285750"/>
          </a:xfrm>
          <a:prstGeom prst="rect">
            <a:avLst/>
          </a:pr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86" name="矩形 8"/>
          <p:cNvSpPr>
            <a:spLocks noChangeArrowheads="1"/>
          </p:cNvSpPr>
          <p:nvPr/>
        </p:nvSpPr>
        <p:spPr bwMode="auto">
          <a:xfrm>
            <a:off x="5429250" y="6000750"/>
            <a:ext cx="1333500" cy="28575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87" name="矩形 9"/>
          <p:cNvSpPr>
            <a:spLocks noChangeArrowheads="1"/>
          </p:cNvSpPr>
          <p:nvPr/>
        </p:nvSpPr>
        <p:spPr bwMode="auto">
          <a:xfrm>
            <a:off x="6731000" y="6000750"/>
            <a:ext cx="1333500" cy="285750"/>
          </a:xfrm>
          <a:prstGeom prst="rect">
            <a:avLst/>
          </a:pr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88" name="矩形 10"/>
          <p:cNvSpPr>
            <a:spLocks noChangeArrowheads="1"/>
          </p:cNvSpPr>
          <p:nvPr/>
        </p:nvSpPr>
        <p:spPr bwMode="auto">
          <a:xfrm>
            <a:off x="8032750" y="6000750"/>
            <a:ext cx="1333500" cy="285750"/>
          </a:xfrm>
          <a:prstGeom prst="rect">
            <a:avLst/>
          </a:pr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89" name="矩形 11"/>
          <p:cNvSpPr>
            <a:spLocks noChangeArrowheads="1"/>
          </p:cNvSpPr>
          <p:nvPr/>
        </p:nvSpPr>
        <p:spPr bwMode="auto">
          <a:xfrm>
            <a:off x="9334500" y="6000750"/>
            <a:ext cx="1333500" cy="285750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90" name="矩形 26"/>
          <p:cNvSpPr>
            <a:spLocks noChangeArrowheads="1"/>
          </p:cNvSpPr>
          <p:nvPr/>
        </p:nvSpPr>
        <p:spPr bwMode="auto">
          <a:xfrm>
            <a:off x="1582738" y="76200"/>
            <a:ext cx="1498600" cy="25558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91" name="TextBox 29"/>
          <p:cNvSpPr>
            <a:spLocks noChangeArrowheads="1"/>
          </p:cNvSpPr>
          <p:nvPr/>
        </p:nvSpPr>
        <p:spPr bwMode="auto">
          <a:xfrm>
            <a:off x="5284694" y="200026"/>
            <a:ext cx="43641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3600" dirty="0" smtClean="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 be continued</a:t>
            </a:r>
            <a:endParaRPr lang="zh-CN" altLang="en-US" sz="3600" dirty="0">
              <a:solidFill>
                <a:srgbClr val="00BE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0492" name="图片 43" descr="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900" y="365126"/>
            <a:ext cx="5207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7" name="TextBox 60"/>
          <p:cNvSpPr>
            <a:spLocks noChangeArrowheads="1"/>
          </p:cNvSpPr>
          <p:nvPr/>
        </p:nvSpPr>
        <p:spPr bwMode="auto">
          <a:xfrm>
            <a:off x="8934451" y="5673725"/>
            <a:ext cx="17256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http://www.ppthi-hoo.com</a:t>
            </a:r>
            <a:endParaRPr lang="zh-CN" altLang="en-US" sz="100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98" name="矩形 26"/>
          <p:cNvSpPr>
            <a:spLocks noChangeArrowheads="1"/>
          </p:cNvSpPr>
          <p:nvPr/>
        </p:nvSpPr>
        <p:spPr bwMode="auto">
          <a:xfrm>
            <a:off x="2322514" y="200025"/>
            <a:ext cx="1679575" cy="27463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99" name="文本框 21"/>
          <p:cNvSpPr>
            <a:spLocks noChangeArrowheads="1"/>
          </p:cNvSpPr>
          <p:nvPr/>
        </p:nvSpPr>
        <p:spPr bwMode="auto">
          <a:xfrm>
            <a:off x="1774826" y="-157163"/>
            <a:ext cx="1616075" cy="64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 i="1" u="sng">
                <a:solidFill>
                  <a:schemeClr val="bg1"/>
                </a:solidFill>
                <a:sym typeface="Calibri" panose="020F0502020204030204" pitchFamily="34" charset="0"/>
              </a:rPr>
              <a:t>Spider</a:t>
            </a:r>
            <a:endParaRPr lang="zh-CN" altLang="en-US" sz="3600" b="1" i="1" u="sng">
              <a:solidFill>
                <a:schemeClr val="bg1"/>
              </a:solidFill>
              <a:sym typeface="Calibri" panose="020F0502020204030204" pitchFamily="34" charset="0"/>
            </a:endParaRPr>
          </a:p>
        </p:txBody>
      </p:sp>
      <p:sp>
        <p:nvSpPr>
          <p:cNvPr id="21" name="矩形 35"/>
          <p:cNvSpPr>
            <a:spLocks noChangeArrowheads="1"/>
          </p:cNvSpPr>
          <p:nvPr/>
        </p:nvSpPr>
        <p:spPr bwMode="auto">
          <a:xfrm>
            <a:off x="1524000" y="759573"/>
            <a:ext cx="1301750" cy="5219700"/>
          </a:xfrm>
          <a:prstGeom prst="rect">
            <a:avLst/>
          </a:pr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矩形 36"/>
          <p:cNvSpPr>
            <a:spLocks noChangeArrowheads="1"/>
          </p:cNvSpPr>
          <p:nvPr/>
        </p:nvSpPr>
        <p:spPr bwMode="auto">
          <a:xfrm>
            <a:off x="2825750" y="758826"/>
            <a:ext cx="1301750" cy="5219700"/>
          </a:xfrm>
          <a:prstGeom prst="rect">
            <a:avLst/>
          </a:pr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矩形 37"/>
          <p:cNvSpPr>
            <a:spLocks noChangeArrowheads="1"/>
          </p:cNvSpPr>
          <p:nvPr/>
        </p:nvSpPr>
        <p:spPr bwMode="auto">
          <a:xfrm>
            <a:off x="4127499" y="765923"/>
            <a:ext cx="1301751" cy="5219700"/>
          </a:xfrm>
          <a:prstGeom prst="rect">
            <a:avLst/>
          </a:pr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矩形 39"/>
          <p:cNvSpPr>
            <a:spLocks noChangeArrowheads="1"/>
          </p:cNvSpPr>
          <p:nvPr/>
        </p:nvSpPr>
        <p:spPr bwMode="auto">
          <a:xfrm>
            <a:off x="6730999" y="765923"/>
            <a:ext cx="1301750" cy="5219700"/>
          </a:xfrm>
          <a:prstGeom prst="rect">
            <a:avLst/>
          </a:pr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矩形 40"/>
          <p:cNvSpPr>
            <a:spLocks noChangeArrowheads="1"/>
          </p:cNvSpPr>
          <p:nvPr/>
        </p:nvSpPr>
        <p:spPr bwMode="auto">
          <a:xfrm>
            <a:off x="8020608" y="765923"/>
            <a:ext cx="1313890" cy="5219700"/>
          </a:xfrm>
          <a:prstGeom prst="rect">
            <a:avLst/>
          </a:pr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矩形 41"/>
          <p:cNvSpPr>
            <a:spLocks noChangeArrowheads="1"/>
          </p:cNvSpPr>
          <p:nvPr/>
        </p:nvSpPr>
        <p:spPr bwMode="auto">
          <a:xfrm>
            <a:off x="9334498" y="765923"/>
            <a:ext cx="1333502" cy="5219700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45941" y="2637493"/>
            <a:ext cx="677108" cy="22437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更多昆虫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47690" y="2637493"/>
            <a:ext cx="677108" cy="22437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更多剧情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455696" y="2640950"/>
            <a:ext cx="677108" cy="22437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更多场景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55228" y="2637493"/>
            <a:ext cx="677108" cy="22437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道具设置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321021" y="2637493"/>
            <a:ext cx="677108" cy="22437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联机对抗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622770" y="2241271"/>
            <a:ext cx="677108" cy="30362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None Stop…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799573" y="2241271"/>
            <a:ext cx="677108" cy="30362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‘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 more!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02" y="1480110"/>
            <a:ext cx="888889" cy="5079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952" y="758826"/>
            <a:ext cx="1256441" cy="31685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08213" y="3578112"/>
            <a:ext cx="3621912" cy="12073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237" y="2060105"/>
            <a:ext cx="1320635" cy="4317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436" y="1890842"/>
            <a:ext cx="1320635" cy="43174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293" y="1752174"/>
            <a:ext cx="1320635" cy="4317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58" y="1518205"/>
            <a:ext cx="1320635" cy="4317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292" y="1345333"/>
            <a:ext cx="1320635" cy="43174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293" y="1128713"/>
            <a:ext cx="1320635" cy="43174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293" y="983071"/>
            <a:ext cx="1320635" cy="43174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436" y="818892"/>
            <a:ext cx="1320635" cy="4317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1" y="1189021"/>
            <a:ext cx="658368" cy="6583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99" y="1009440"/>
            <a:ext cx="650251" cy="65025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29" y="360549"/>
            <a:ext cx="1464388" cy="165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0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L 0.00638 0.5745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2872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58333E-6 3.7037E-6 L 0.00585 0.5995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2997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4.44444E-6 L 0.00585 0.6328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3164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54167E-6 3.7037E-7 L 0.003 0.6474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3236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44444E-6 L -0.00378 0.49537 " pathEditMode="relative" rAng="0" ptsTypes="AA">
                                      <p:cBhvr>
                                        <p:cTn id="7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24769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4.07407E-6 L -0.00299 0.5287 " pathEditMode="relative" rAng="0" ptsTypes="AA">
                                      <p:cBhvr>
                                        <p:cTn id="7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26435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2.96296E-6 L -0.00404 0.54884 " pathEditMode="relative" rAng="0" ptsTypes="AA">
                                      <p:cBhvr>
                                        <p:cTn id="7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2743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16667E-6 2.22222E-6 L -0.00404 0.5831 " pathEditMode="relative" rAng="0" ptsTypes="AA">
                                      <p:cBhvr>
                                        <p:cTn id="7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29144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9167E-6 3.7037E-6 L -0.00521 0.60092 " pathEditMode="relative" rAng="0" ptsTypes="AA">
                                      <p:cBhvr>
                                        <p:cTn id="8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30046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16667E-6 -4.81481E-6 L -0.00677 0.62107 " pathEditMode="relative" rAng="0" ptsTypes="AA">
                                      <p:cBhvr>
                                        <p:cTn id="8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31042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6 1.48148E-6 L -0.00677 0.64236 " pathEditMode="relative" rAng="0" ptsTypes="AA">
                                      <p:cBhvr>
                                        <p:cTn id="8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3210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16667E-6 4.07407E-6 L -0.00572 0.6662 " pathEditMode="relative" rAng="0" ptsTypes="AA">
                                      <p:cBhvr>
                                        <p:cTn id="8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3331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xit" presetSubtype="1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25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2" presetClass="exit" presetSubtype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750"/>
                            </p:stCondLst>
                            <p:childTnLst>
                              <p:par>
                                <p:cTn id="1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xit" presetSubtype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750"/>
                            </p:stCondLst>
                            <p:childTnLst>
                              <p:par>
                                <p:cTn id="1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xit" presetSubtype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xit" presetSubtype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4750"/>
                            </p:stCondLst>
                            <p:childTnLst>
                              <p:par>
                                <p:cTn id="15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 autoUpdateAnimBg="0"/>
      <p:bldP spid="21" grpId="1" animBg="1" autoUpdateAnimBg="0"/>
      <p:bldP spid="21" grpId="2" animBg="1"/>
      <p:bldP spid="22" grpId="0" animBg="1" autoUpdateAnimBg="0"/>
      <p:bldP spid="22" grpId="1" animBg="1" autoUpdateAnimBg="0"/>
      <p:bldP spid="22" grpId="2" animBg="1"/>
      <p:bldP spid="23" grpId="0" animBg="1" autoUpdateAnimBg="0"/>
      <p:bldP spid="23" grpId="1" animBg="1" autoUpdateAnimBg="0"/>
      <p:bldP spid="23" grpId="2" animBg="1"/>
      <p:bldP spid="25" grpId="0" animBg="1" autoUpdateAnimBg="0"/>
      <p:bldP spid="25" grpId="1" animBg="1" autoUpdateAnimBg="0"/>
      <p:bldP spid="25" grpId="2" animBg="1"/>
      <p:bldP spid="26" grpId="0" animBg="1" autoUpdateAnimBg="0"/>
      <p:bldP spid="26" grpId="1" animBg="1" autoUpdateAnimBg="0"/>
      <p:bldP spid="26" grpId="2" animBg="1"/>
      <p:bldP spid="27" grpId="0" animBg="1" autoUpdateAnimBg="0"/>
      <p:bldP spid="27" grpId="1" animBg="1" autoUpdateAnimBg="0"/>
      <p:bldP spid="27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26"/>
          <p:cNvSpPr>
            <a:spLocks noChangeArrowheads="1"/>
          </p:cNvSpPr>
          <p:nvPr/>
        </p:nvSpPr>
        <p:spPr bwMode="auto">
          <a:xfrm>
            <a:off x="1583215" y="76201"/>
            <a:ext cx="1498600" cy="255985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矩形 26"/>
          <p:cNvSpPr>
            <a:spLocks noChangeArrowheads="1"/>
          </p:cNvSpPr>
          <p:nvPr/>
        </p:nvSpPr>
        <p:spPr bwMode="auto">
          <a:xfrm>
            <a:off x="2322615" y="199820"/>
            <a:ext cx="1679474" cy="275241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39" y="648937"/>
            <a:ext cx="3651250" cy="4248481"/>
          </a:xfrm>
          <a:prstGeom prst="rect">
            <a:avLst/>
          </a:prstGeom>
        </p:spPr>
      </p:pic>
      <p:sp>
        <p:nvSpPr>
          <p:cNvPr id="10257" name="矩形 38"/>
          <p:cNvSpPr>
            <a:spLocks noChangeArrowheads="1"/>
          </p:cNvSpPr>
          <p:nvPr/>
        </p:nvSpPr>
        <p:spPr bwMode="auto">
          <a:xfrm>
            <a:off x="7912100" y="0"/>
            <a:ext cx="692150" cy="521970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56" name="矩形 37"/>
          <p:cNvSpPr>
            <a:spLocks noChangeArrowheads="1"/>
          </p:cNvSpPr>
          <p:nvPr/>
        </p:nvSpPr>
        <p:spPr bwMode="auto">
          <a:xfrm>
            <a:off x="7224713" y="0"/>
            <a:ext cx="692150" cy="5219700"/>
          </a:xfrm>
          <a:prstGeom prst="rect">
            <a:avLst/>
          </a:pr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42" name="矩形 28"/>
          <p:cNvSpPr>
            <a:spLocks noChangeArrowheads="1"/>
          </p:cNvSpPr>
          <p:nvPr/>
        </p:nvSpPr>
        <p:spPr bwMode="auto">
          <a:xfrm>
            <a:off x="1524000" y="5965827"/>
            <a:ext cx="9144000" cy="3206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45" name="矩形 25"/>
          <p:cNvSpPr>
            <a:spLocks noChangeArrowheads="1"/>
          </p:cNvSpPr>
          <p:nvPr/>
        </p:nvSpPr>
        <p:spPr bwMode="auto">
          <a:xfrm>
            <a:off x="1509611" y="548578"/>
            <a:ext cx="1498600" cy="117475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46" name="矩形 27"/>
          <p:cNvSpPr>
            <a:spLocks noChangeArrowheads="1"/>
          </p:cNvSpPr>
          <p:nvPr/>
        </p:nvSpPr>
        <p:spPr bwMode="auto">
          <a:xfrm>
            <a:off x="1509611" y="648936"/>
            <a:ext cx="1498600" cy="5912214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47" name="矩形 3"/>
          <p:cNvSpPr>
            <a:spLocks noChangeArrowheads="1"/>
          </p:cNvSpPr>
          <p:nvPr/>
        </p:nvSpPr>
        <p:spPr bwMode="auto">
          <a:xfrm>
            <a:off x="1524000" y="6000750"/>
            <a:ext cx="1333500" cy="442924"/>
          </a:xfrm>
          <a:prstGeom prst="rect">
            <a:avLst/>
          </a:pr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48" name="矩形 6"/>
          <p:cNvSpPr>
            <a:spLocks noChangeArrowheads="1"/>
          </p:cNvSpPr>
          <p:nvPr/>
        </p:nvSpPr>
        <p:spPr bwMode="auto">
          <a:xfrm>
            <a:off x="2825750" y="6000750"/>
            <a:ext cx="1333500" cy="442924"/>
          </a:xfrm>
          <a:prstGeom prst="rect">
            <a:avLst/>
          </a:pr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49" name="矩形 7"/>
          <p:cNvSpPr>
            <a:spLocks noChangeArrowheads="1"/>
          </p:cNvSpPr>
          <p:nvPr/>
        </p:nvSpPr>
        <p:spPr bwMode="auto">
          <a:xfrm>
            <a:off x="4127500" y="6000750"/>
            <a:ext cx="1333500" cy="461168"/>
          </a:xfrm>
          <a:prstGeom prst="rect">
            <a:avLst/>
          </a:pr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50" name="矩形 8"/>
          <p:cNvSpPr>
            <a:spLocks noChangeArrowheads="1"/>
          </p:cNvSpPr>
          <p:nvPr/>
        </p:nvSpPr>
        <p:spPr bwMode="auto">
          <a:xfrm>
            <a:off x="5429250" y="6000750"/>
            <a:ext cx="1333500" cy="461168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51" name="矩形 9"/>
          <p:cNvSpPr>
            <a:spLocks noChangeArrowheads="1"/>
          </p:cNvSpPr>
          <p:nvPr/>
        </p:nvSpPr>
        <p:spPr bwMode="auto">
          <a:xfrm>
            <a:off x="6731000" y="6000750"/>
            <a:ext cx="1333500" cy="464346"/>
          </a:xfrm>
          <a:prstGeom prst="rect">
            <a:avLst/>
          </a:pr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52" name="矩形 10"/>
          <p:cNvSpPr>
            <a:spLocks noChangeArrowheads="1"/>
          </p:cNvSpPr>
          <p:nvPr/>
        </p:nvSpPr>
        <p:spPr bwMode="auto">
          <a:xfrm>
            <a:off x="8032750" y="6000750"/>
            <a:ext cx="1333500" cy="464346"/>
          </a:xfrm>
          <a:prstGeom prst="rect">
            <a:avLst/>
          </a:pr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53" name="矩形 11"/>
          <p:cNvSpPr>
            <a:spLocks noChangeArrowheads="1"/>
          </p:cNvSpPr>
          <p:nvPr/>
        </p:nvSpPr>
        <p:spPr bwMode="auto">
          <a:xfrm>
            <a:off x="9334500" y="6000750"/>
            <a:ext cx="1333500" cy="47066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54" name="矩形 35"/>
          <p:cNvSpPr>
            <a:spLocks noChangeArrowheads="1"/>
          </p:cNvSpPr>
          <p:nvPr/>
        </p:nvSpPr>
        <p:spPr bwMode="auto">
          <a:xfrm>
            <a:off x="5848350" y="0"/>
            <a:ext cx="692150" cy="5219700"/>
          </a:xfrm>
          <a:prstGeom prst="rect">
            <a:avLst/>
          </a:pr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55" name="矩形 36"/>
          <p:cNvSpPr>
            <a:spLocks noChangeArrowheads="1"/>
          </p:cNvSpPr>
          <p:nvPr/>
        </p:nvSpPr>
        <p:spPr bwMode="auto">
          <a:xfrm>
            <a:off x="6535738" y="0"/>
            <a:ext cx="692150" cy="5219700"/>
          </a:xfrm>
          <a:prstGeom prst="rect">
            <a:avLst/>
          </a:pr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58" name="矩形 39"/>
          <p:cNvSpPr>
            <a:spLocks noChangeArrowheads="1"/>
          </p:cNvSpPr>
          <p:nvPr/>
        </p:nvSpPr>
        <p:spPr bwMode="auto">
          <a:xfrm>
            <a:off x="8599488" y="0"/>
            <a:ext cx="692150" cy="5219700"/>
          </a:xfrm>
          <a:prstGeom prst="rect">
            <a:avLst/>
          </a:pr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59" name="矩形 40"/>
          <p:cNvSpPr>
            <a:spLocks noChangeArrowheads="1"/>
          </p:cNvSpPr>
          <p:nvPr/>
        </p:nvSpPr>
        <p:spPr bwMode="auto">
          <a:xfrm>
            <a:off x="9288463" y="0"/>
            <a:ext cx="692150" cy="5219700"/>
          </a:xfrm>
          <a:prstGeom prst="rect">
            <a:avLst/>
          </a:pr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60" name="矩形 41"/>
          <p:cNvSpPr>
            <a:spLocks noChangeArrowheads="1"/>
          </p:cNvSpPr>
          <p:nvPr/>
        </p:nvSpPr>
        <p:spPr bwMode="auto">
          <a:xfrm>
            <a:off x="9975850" y="0"/>
            <a:ext cx="692150" cy="5219700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61" name="任意多边形 44"/>
          <p:cNvSpPr>
            <a:spLocks noChangeArrowheads="1"/>
          </p:cNvSpPr>
          <p:nvPr/>
        </p:nvSpPr>
        <p:spPr bwMode="auto">
          <a:xfrm>
            <a:off x="2809875" y="5210175"/>
            <a:ext cx="4419600" cy="795338"/>
          </a:xfrm>
          <a:custGeom>
            <a:avLst/>
            <a:gdLst>
              <a:gd name="T0" fmla="*/ 3724273 w 4419600"/>
              <a:gd name="T1" fmla="*/ 0 h 795338"/>
              <a:gd name="T2" fmla="*/ 0 w 4419600"/>
              <a:gd name="T3" fmla="*/ 776288 h 795338"/>
              <a:gd name="T4" fmla="*/ 14288 w 4419600"/>
              <a:gd name="T5" fmla="*/ 795338 h 795338"/>
              <a:gd name="T6" fmla="*/ 19050 w 4419600"/>
              <a:gd name="T7" fmla="*/ 795338 h 795338"/>
              <a:gd name="T8" fmla="*/ 1319213 w 4419600"/>
              <a:gd name="T9" fmla="*/ 790575 h 795338"/>
              <a:gd name="T10" fmla="*/ 4419600 w 4419600"/>
              <a:gd name="T11" fmla="*/ 4763 h 795338"/>
              <a:gd name="T12" fmla="*/ 3724273 w 4419600"/>
              <a:gd name="T13" fmla="*/ 0 h 7953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419600"/>
              <a:gd name="T22" fmla="*/ 0 h 795338"/>
              <a:gd name="T23" fmla="*/ 4419600 w 4419600"/>
              <a:gd name="T24" fmla="*/ 795338 h 79533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419600" h="795338">
                <a:moveTo>
                  <a:pt x="3724275" y="0"/>
                </a:moveTo>
                <a:lnTo>
                  <a:pt x="0" y="776288"/>
                </a:lnTo>
                <a:lnTo>
                  <a:pt x="14288" y="795338"/>
                </a:lnTo>
                <a:lnTo>
                  <a:pt x="19050" y="795338"/>
                </a:lnTo>
                <a:lnTo>
                  <a:pt x="1319213" y="790575"/>
                </a:lnTo>
                <a:lnTo>
                  <a:pt x="4419600" y="4763"/>
                </a:lnTo>
                <a:lnTo>
                  <a:pt x="3724275" y="0"/>
                </a:lnTo>
                <a:close/>
              </a:path>
            </a:pathLst>
          </a:cu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62" name="任意多边形 45"/>
          <p:cNvSpPr>
            <a:spLocks noChangeArrowheads="1"/>
          </p:cNvSpPr>
          <p:nvPr/>
        </p:nvSpPr>
        <p:spPr bwMode="auto">
          <a:xfrm>
            <a:off x="4124325" y="5210175"/>
            <a:ext cx="3790950" cy="795338"/>
          </a:xfrm>
          <a:custGeom>
            <a:avLst/>
            <a:gdLst>
              <a:gd name="T0" fmla="*/ 3095624 w 3790950"/>
              <a:gd name="T1" fmla="*/ 0 h 795338"/>
              <a:gd name="T2" fmla="*/ 0 w 3790950"/>
              <a:gd name="T3" fmla="*/ 790575 h 795338"/>
              <a:gd name="T4" fmla="*/ 1304925 w 3790950"/>
              <a:gd name="T5" fmla="*/ 795338 h 795338"/>
              <a:gd name="T6" fmla="*/ 3790950 w 3790950"/>
              <a:gd name="T7" fmla="*/ 9525 h 795338"/>
              <a:gd name="T8" fmla="*/ 3095624 w 3790950"/>
              <a:gd name="T9" fmla="*/ 0 h 7953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790950"/>
              <a:gd name="T16" fmla="*/ 0 h 795338"/>
              <a:gd name="T17" fmla="*/ 3790950 w 3790950"/>
              <a:gd name="T18" fmla="*/ 795338 h 7953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90950" h="795338">
                <a:moveTo>
                  <a:pt x="3095625" y="0"/>
                </a:moveTo>
                <a:lnTo>
                  <a:pt x="0" y="790575"/>
                </a:lnTo>
                <a:lnTo>
                  <a:pt x="1304925" y="795338"/>
                </a:lnTo>
                <a:lnTo>
                  <a:pt x="3790950" y="9525"/>
                </a:lnTo>
                <a:lnTo>
                  <a:pt x="3095625" y="0"/>
                </a:lnTo>
                <a:close/>
              </a:path>
            </a:pathLst>
          </a:cu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63" name="任意多边形 46"/>
          <p:cNvSpPr>
            <a:spLocks noChangeArrowheads="1"/>
          </p:cNvSpPr>
          <p:nvPr/>
        </p:nvSpPr>
        <p:spPr bwMode="auto">
          <a:xfrm>
            <a:off x="5424488" y="5210175"/>
            <a:ext cx="3186112" cy="800100"/>
          </a:xfrm>
          <a:custGeom>
            <a:avLst/>
            <a:gdLst>
              <a:gd name="T0" fmla="*/ 2481262 w 3186112"/>
              <a:gd name="T1" fmla="*/ 0 h 800100"/>
              <a:gd name="T2" fmla="*/ 0 w 3186112"/>
              <a:gd name="T3" fmla="*/ 800100 h 800100"/>
              <a:gd name="T4" fmla="*/ 1309687 w 3186112"/>
              <a:gd name="T5" fmla="*/ 795338 h 800100"/>
              <a:gd name="T6" fmla="*/ 3186112 w 3186112"/>
              <a:gd name="T7" fmla="*/ 4763 h 800100"/>
              <a:gd name="T8" fmla="*/ 2481262 w 3186112"/>
              <a:gd name="T9" fmla="*/ 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86112"/>
              <a:gd name="T16" fmla="*/ 0 h 800100"/>
              <a:gd name="T17" fmla="*/ 3186112 w 3186112"/>
              <a:gd name="T18" fmla="*/ 800100 h 800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86112" h="800100">
                <a:moveTo>
                  <a:pt x="2481262" y="0"/>
                </a:moveTo>
                <a:lnTo>
                  <a:pt x="0" y="800100"/>
                </a:lnTo>
                <a:lnTo>
                  <a:pt x="1309687" y="795338"/>
                </a:lnTo>
                <a:lnTo>
                  <a:pt x="3186112" y="4763"/>
                </a:lnTo>
                <a:lnTo>
                  <a:pt x="2481262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64" name="任意多边形 47"/>
          <p:cNvSpPr>
            <a:spLocks noChangeArrowheads="1"/>
          </p:cNvSpPr>
          <p:nvPr/>
        </p:nvSpPr>
        <p:spPr bwMode="auto">
          <a:xfrm>
            <a:off x="6724650" y="5205415"/>
            <a:ext cx="2566988" cy="795337"/>
          </a:xfrm>
          <a:custGeom>
            <a:avLst/>
            <a:gdLst>
              <a:gd name="T0" fmla="*/ 1876425 w 2566988"/>
              <a:gd name="T1" fmla="*/ 0 h 795337"/>
              <a:gd name="T2" fmla="*/ 0 w 2566988"/>
              <a:gd name="T3" fmla="*/ 795337 h 795337"/>
              <a:gd name="T4" fmla="*/ 1314450 w 2566988"/>
              <a:gd name="T5" fmla="*/ 795337 h 795337"/>
              <a:gd name="T6" fmla="*/ 2566988 w 2566988"/>
              <a:gd name="T7" fmla="*/ 4762 h 795337"/>
              <a:gd name="T8" fmla="*/ 1876425 w 2566988"/>
              <a:gd name="T9" fmla="*/ 0 h 7953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6988"/>
              <a:gd name="T16" fmla="*/ 0 h 795337"/>
              <a:gd name="T17" fmla="*/ 2566988 w 2566988"/>
              <a:gd name="T18" fmla="*/ 795337 h 7953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6988" h="795337">
                <a:moveTo>
                  <a:pt x="1876425" y="0"/>
                </a:moveTo>
                <a:lnTo>
                  <a:pt x="0" y="795337"/>
                </a:lnTo>
                <a:lnTo>
                  <a:pt x="1314450" y="795337"/>
                </a:lnTo>
                <a:lnTo>
                  <a:pt x="2566988" y="4762"/>
                </a:lnTo>
                <a:lnTo>
                  <a:pt x="1876425" y="0"/>
                </a:lnTo>
                <a:close/>
              </a:path>
            </a:pathLst>
          </a:cu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65" name="任意多边形 48"/>
          <p:cNvSpPr>
            <a:spLocks noChangeArrowheads="1"/>
          </p:cNvSpPr>
          <p:nvPr/>
        </p:nvSpPr>
        <p:spPr bwMode="auto">
          <a:xfrm>
            <a:off x="8034338" y="5210175"/>
            <a:ext cx="1943100" cy="795338"/>
          </a:xfrm>
          <a:custGeom>
            <a:avLst/>
            <a:gdLst>
              <a:gd name="T0" fmla="*/ 0 w 1943100"/>
              <a:gd name="T1" fmla="*/ 790575 h 795338"/>
              <a:gd name="T2" fmla="*/ 1262062 w 1943100"/>
              <a:gd name="T3" fmla="*/ 0 h 795338"/>
              <a:gd name="T4" fmla="*/ 1943100 w 1943100"/>
              <a:gd name="T5" fmla="*/ 0 h 795338"/>
              <a:gd name="T6" fmla="*/ 1300162 w 1943100"/>
              <a:gd name="T7" fmla="*/ 795338 h 795338"/>
              <a:gd name="T8" fmla="*/ 0 w 1943100"/>
              <a:gd name="T9" fmla="*/ 790575 h 7953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43100"/>
              <a:gd name="T16" fmla="*/ 0 h 795338"/>
              <a:gd name="T17" fmla="*/ 1943100 w 1943100"/>
              <a:gd name="T18" fmla="*/ 795338 h 7953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43100" h="795338">
                <a:moveTo>
                  <a:pt x="0" y="790575"/>
                </a:moveTo>
                <a:lnTo>
                  <a:pt x="1262062" y="0"/>
                </a:lnTo>
                <a:lnTo>
                  <a:pt x="1943100" y="0"/>
                </a:lnTo>
                <a:lnTo>
                  <a:pt x="1300162" y="795338"/>
                </a:lnTo>
                <a:lnTo>
                  <a:pt x="0" y="790575"/>
                </a:lnTo>
                <a:close/>
              </a:path>
            </a:pathLst>
          </a:cu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66" name="任意多边形 49"/>
          <p:cNvSpPr>
            <a:spLocks noChangeArrowheads="1"/>
          </p:cNvSpPr>
          <p:nvPr/>
        </p:nvSpPr>
        <p:spPr bwMode="auto">
          <a:xfrm>
            <a:off x="9329740" y="5205415"/>
            <a:ext cx="1347787" cy="809625"/>
          </a:xfrm>
          <a:custGeom>
            <a:avLst/>
            <a:gdLst>
              <a:gd name="T0" fmla="*/ 642937 w 1347787"/>
              <a:gd name="T1" fmla="*/ 0 h 809625"/>
              <a:gd name="T2" fmla="*/ 0 w 1347787"/>
              <a:gd name="T3" fmla="*/ 809625 h 809625"/>
              <a:gd name="T4" fmla="*/ 1347787 w 1347787"/>
              <a:gd name="T5" fmla="*/ 795337 h 809625"/>
              <a:gd name="T6" fmla="*/ 1347787 w 1347787"/>
              <a:gd name="T7" fmla="*/ 4762 h 809625"/>
              <a:gd name="T8" fmla="*/ 642937 w 1347787"/>
              <a:gd name="T9" fmla="*/ 0 h 8096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47787"/>
              <a:gd name="T16" fmla="*/ 0 h 809625"/>
              <a:gd name="T17" fmla="*/ 1347787 w 1347787"/>
              <a:gd name="T18" fmla="*/ 809625 h 8096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47787" h="809625">
                <a:moveTo>
                  <a:pt x="642937" y="0"/>
                </a:moveTo>
                <a:lnTo>
                  <a:pt x="0" y="809625"/>
                </a:lnTo>
                <a:lnTo>
                  <a:pt x="1347787" y="795337"/>
                </a:lnTo>
                <a:lnTo>
                  <a:pt x="1347787" y="4762"/>
                </a:lnTo>
                <a:lnTo>
                  <a:pt x="642937" y="0"/>
                </a:lnTo>
                <a:close/>
              </a:path>
            </a:pathLst>
          </a:cu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67" name="任意多边形 50"/>
          <p:cNvSpPr>
            <a:spLocks noChangeArrowheads="1"/>
          </p:cNvSpPr>
          <p:nvPr/>
        </p:nvSpPr>
        <p:spPr bwMode="auto">
          <a:xfrm>
            <a:off x="1524000" y="5207000"/>
            <a:ext cx="5016500" cy="793750"/>
          </a:xfrm>
          <a:custGeom>
            <a:avLst/>
            <a:gdLst>
              <a:gd name="T0" fmla="*/ 4330702 w 5022850"/>
              <a:gd name="T1" fmla="*/ 0 h 793750"/>
              <a:gd name="T2" fmla="*/ 5022850 w 5022850"/>
              <a:gd name="T3" fmla="*/ 6350 h 793750"/>
              <a:gd name="T4" fmla="*/ 1308101 w 5022850"/>
              <a:gd name="T5" fmla="*/ 793750 h 793750"/>
              <a:gd name="T6" fmla="*/ 0 w 5022850"/>
              <a:gd name="T7" fmla="*/ 787400 h 793750"/>
              <a:gd name="T8" fmla="*/ 4330702 w 5022850"/>
              <a:gd name="T9" fmla="*/ 0 h 7937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022850"/>
              <a:gd name="T16" fmla="*/ 0 h 793750"/>
              <a:gd name="T17" fmla="*/ 5022850 w 5022850"/>
              <a:gd name="T18" fmla="*/ 793750 h 7937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022850" h="793750">
                <a:moveTo>
                  <a:pt x="4330700" y="0"/>
                </a:moveTo>
                <a:lnTo>
                  <a:pt x="5022850" y="6350"/>
                </a:lnTo>
                <a:lnTo>
                  <a:pt x="1308100" y="793750"/>
                </a:lnTo>
                <a:lnTo>
                  <a:pt x="0" y="787400"/>
                </a:lnTo>
                <a:lnTo>
                  <a:pt x="4330700" y="0"/>
                </a:lnTo>
                <a:close/>
              </a:path>
            </a:pathLst>
          </a:cu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69" name="TextBox 31"/>
          <p:cNvSpPr txBox="1">
            <a:spLocks noChangeArrowheads="1"/>
          </p:cNvSpPr>
          <p:nvPr/>
        </p:nvSpPr>
        <p:spPr bwMode="auto">
          <a:xfrm>
            <a:off x="1969294" y="3385479"/>
            <a:ext cx="36369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Thank You</a:t>
            </a:r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！</a:t>
            </a:r>
          </a:p>
        </p:txBody>
      </p:sp>
      <p:pic>
        <p:nvPicPr>
          <p:cNvPr id="10270" name="图片 43" descr="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2" y="4164146"/>
            <a:ext cx="539463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71" name="Group 31"/>
          <p:cNvGrpSpPr>
            <a:grpSpLocks/>
          </p:cNvGrpSpPr>
          <p:nvPr/>
        </p:nvGrpSpPr>
        <p:grpSpPr bwMode="auto">
          <a:xfrm>
            <a:off x="1509611" y="6517192"/>
            <a:ext cx="9144000" cy="350837"/>
            <a:chOff x="0" y="0"/>
            <a:chExt cx="9144000" cy="351012"/>
          </a:xfrm>
        </p:grpSpPr>
        <p:sp>
          <p:nvSpPr>
            <p:cNvPr id="10272" name="矩形 42"/>
            <p:cNvSpPr>
              <a:spLocks noChangeArrowheads="1"/>
            </p:cNvSpPr>
            <p:nvPr/>
          </p:nvSpPr>
          <p:spPr bwMode="auto">
            <a:xfrm>
              <a:off x="0" y="0"/>
              <a:ext cx="9144000" cy="351012"/>
            </a:xfrm>
            <a:prstGeom prst="rect">
              <a:avLst/>
            </a:prstGeom>
            <a:solidFill>
              <a:srgbClr val="595959">
                <a:alpha val="25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10273" name="图片 51" descr="7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1444" y="55071"/>
              <a:ext cx="286488" cy="243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74" name="TextBox 52"/>
            <p:cNvSpPr txBox="1">
              <a:spLocks noChangeArrowheads="1"/>
            </p:cNvSpPr>
            <p:nvPr/>
          </p:nvSpPr>
          <p:spPr bwMode="auto">
            <a:xfrm>
              <a:off x="7411062" y="58995"/>
              <a:ext cx="17255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000">
                <a:solidFill>
                  <a:srgbClr val="757575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0275" name="TextBox 30"/>
          <p:cNvSpPr txBox="1">
            <a:spLocks noChangeArrowheads="1"/>
          </p:cNvSpPr>
          <p:nvPr/>
        </p:nvSpPr>
        <p:spPr bwMode="auto">
          <a:xfrm>
            <a:off x="1664494" y="2088369"/>
            <a:ext cx="45275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8000" b="1" u="sng" dirty="0">
                <a:solidFill>
                  <a:srgbClr val="00BED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T</a:t>
            </a:r>
            <a:r>
              <a:rPr lang="en-US" altLang="zh-CN" sz="8000" b="1" u="sng" dirty="0">
                <a:solidFill>
                  <a:srgbClr val="00BED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HE END</a:t>
            </a:r>
            <a:endParaRPr lang="zh-CN" altLang="en-US" sz="8000" b="1" u="sng" dirty="0">
              <a:solidFill>
                <a:srgbClr val="00BED1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774020" y="-160091"/>
            <a:ext cx="1616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u="sng" dirty="0">
                <a:solidFill>
                  <a:schemeClr val="bg1"/>
                </a:solidFill>
              </a:rPr>
              <a:t>Spider</a:t>
            </a:r>
            <a:endParaRPr lang="zh-CN" altLang="en-US" sz="3600" b="1" i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61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3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3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10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3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500"/>
                                        <p:tgtEl>
                                          <p:spTgt spid="10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" dur="5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3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xit" presetSubtype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" dur="5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xit" presetSubtype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3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xit" presetSubtype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2" dur="500"/>
                                        <p:tgtEl>
                                          <p:spTgt spid="10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1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3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xit" presetSubtype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7" dur="500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0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6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3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2" dur="500"/>
                                        <p:tgtEl>
                                          <p:spTgt spid="10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xit" presetSubtype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1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3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xit" presetSubtype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7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1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5" dur="500"/>
                                        <p:tgtEl>
                                          <p:spTgt spid="10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1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0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0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0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 tmFilter="0,0; .5, 1; 1, 1"/>
                                        <p:tgtEl>
                                          <p:spTgt spid="1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6" dur="500"/>
                                        <p:tgtEl>
                                          <p:spTgt spid="10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7" grpId="0" animBg="1" autoUpdateAnimBg="0"/>
      <p:bldP spid="10257" grpId="1" animBg="1" autoUpdateAnimBg="0"/>
      <p:bldP spid="10256" grpId="0" animBg="1" autoUpdateAnimBg="0"/>
      <p:bldP spid="10256" grpId="1" animBg="1" autoUpdateAnimBg="0"/>
      <p:bldP spid="10242" grpId="0" animBg="1" autoUpdateAnimBg="0"/>
      <p:bldP spid="10245" grpId="0" animBg="1" autoUpdateAnimBg="0"/>
      <p:bldP spid="10246" grpId="0" animBg="1" autoUpdateAnimBg="0"/>
      <p:bldP spid="10246" grpId="1" animBg="1" autoUpdateAnimBg="0"/>
      <p:bldP spid="10247" grpId="0" animBg="1" autoUpdateAnimBg="0"/>
      <p:bldP spid="10248" grpId="0" animBg="1" autoUpdateAnimBg="0"/>
      <p:bldP spid="10249" grpId="0" animBg="1" autoUpdateAnimBg="0"/>
      <p:bldP spid="10250" grpId="0" animBg="1" autoUpdateAnimBg="0"/>
      <p:bldP spid="10251" grpId="0" animBg="1" autoUpdateAnimBg="0"/>
      <p:bldP spid="10252" grpId="0" animBg="1" autoUpdateAnimBg="0"/>
      <p:bldP spid="10253" grpId="0" animBg="1" autoUpdateAnimBg="0"/>
      <p:bldP spid="10254" grpId="0" animBg="1" autoUpdateAnimBg="0"/>
      <p:bldP spid="10254" grpId="1" animBg="1" autoUpdateAnimBg="0"/>
      <p:bldP spid="10255" grpId="0" animBg="1" autoUpdateAnimBg="0"/>
      <p:bldP spid="10255" grpId="1" animBg="1" autoUpdateAnimBg="0"/>
      <p:bldP spid="10258" grpId="0" animBg="1" autoUpdateAnimBg="0"/>
      <p:bldP spid="10258" grpId="1" animBg="1" autoUpdateAnimBg="0"/>
      <p:bldP spid="10259" grpId="0" animBg="1" autoUpdateAnimBg="0"/>
      <p:bldP spid="10259" grpId="1" animBg="1" autoUpdateAnimBg="0"/>
      <p:bldP spid="10260" grpId="0" animBg="1" autoUpdateAnimBg="0"/>
      <p:bldP spid="10260" grpId="1" animBg="1" autoUpdateAnimBg="0"/>
      <p:bldP spid="10261" grpId="0" animBg="1" autoUpdateAnimBg="0"/>
      <p:bldP spid="10261" grpId="1" animBg="1" autoUpdateAnimBg="0"/>
      <p:bldP spid="10262" grpId="0" animBg="1" autoUpdateAnimBg="0"/>
      <p:bldP spid="10262" grpId="1" animBg="1" autoUpdateAnimBg="0"/>
      <p:bldP spid="10263" grpId="0" animBg="1" autoUpdateAnimBg="0"/>
      <p:bldP spid="10263" grpId="1" animBg="1" autoUpdateAnimBg="0"/>
      <p:bldP spid="10264" grpId="0" animBg="1" autoUpdateAnimBg="0"/>
      <p:bldP spid="10264" grpId="1" animBg="1" autoUpdateAnimBg="0"/>
      <p:bldP spid="10265" grpId="0" animBg="1" autoUpdateAnimBg="0"/>
      <p:bldP spid="10265" grpId="1" animBg="1" autoUpdateAnimBg="0"/>
      <p:bldP spid="10266" grpId="0" animBg="1" autoUpdateAnimBg="0"/>
      <p:bldP spid="10266" grpId="1" animBg="1" autoUpdateAnimBg="0"/>
      <p:bldP spid="10267" grpId="0" animBg="1" autoUpdateAnimBg="0"/>
      <p:bldP spid="10267" grpId="1" animBg="1" autoUpdateAnimBg="0"/>
      <p:bldP spid="10269" grpId="0" autoUpdateAnimBg="0"/>
      <p:bldP spid="10275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27"/>
          <p:cNvSpPr>
            <a:spLocks noChangeArrowheads="1"/>
          </p:cNvSpPr>
          <p:nvPr/>
        </p:nvSpPr>
        <p:spPr bwMode="auto">
          <a:xfrm>
            <a:off x="1524000" y="5965826"/>
            <a:ext cx="9144000" cy="3206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3" name="矩形 3"/>
          <p:cNvSpPr>
            <a:spLocks noChangeArrowheads="1"/>
          </p:cNvSpPr>
          <p:nvPr/>
        </p:nvSpPr>
        <p:spPr bwMode="auto">
          <a:xfrm>
            <a:off x="1524000" y="6000750"/>
            <a:ext cx="1333500" cy="285750"/>
          </a:xfrm>
          <a:prstGeom prst="rect">
            <a:avLst/>
          </a:pr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矩形 6"/>
          <p:cNvSpPr>
            <a:spLocks noChangeArrowheads="1"/>
          </p:cNvSpPr>
          <p:nvPr/>
        </p:nvSpPr>
        <p:spPr bwMode="auto">
          <a:xfrm>
            <a:off x="2825750" y="6000750"/>
            <a:ext cx="1333500" cy="285750"/>
          </a:xfrm>
          <a:prstGeom prst="rect">
            <a:avLst/>
          </a:pr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矩形 7"/>
          <p:cNvSpPr>
            <a:spLocks noChangeArrowheads="1"/>
          </p:cNvSpPr>
          <p:nvPr/>
        </p:nvSpPr>
        <p:spPr bwMode="auto">
          <a:xfrm>
            <a:off x="4127500" y="6000750"/>
            <a:ext cx="1333500" cy="285750"/>
          </a:xfrm>
          <a:prstGeom prst="rect">
            <a:avLst/>
          </a:pr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矩形 8"/>
          <p:cNvSpPr>
            <a:spLocks noChangeArrowheads="1"/>
          </p:cNvSpPr>
          <p:nvPr/>
        </p:nvSpPr>
        <p:spPr bwMode="auto">
          <a:xfrm>
            <a:off x="5429250" y="6000750"/>
            <a:ext cx="1333500" cy="28575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7" name="矩形 9"/>
          <p:cNvSpPr>
            <a:spLocks noChangeArrowheads="1"/>
          </p:cNvSpPr>
          <p:nvPr/>
        </p:nvSpPr>
        <p:spPr bwMode="auto">
          <a:xfrm>
            <a:off x="6731000" y="6000750"/>
            <a:ext cx="1333500" cy="285750"/>
          </a:xfrm>
          <a:prstGeom prst="rect">
            <a:avLst/>
          </a:pr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8" name="矩形 10"/>
          <p:cNvSpPr>
            <a:spLocks noChangeArrowheads="1"/>
          </p:cNvSpPr>
          <p:nvPr/>
        </p:nvSpPr>
        <p:spPr bwMode="auto">
          <a:xfrm>
            <a:off x="8032750" y="6000750"/>
            <a:ext cx="1333500" cy="285750"/>
          </a:xfrm>
          <a:prstGeom prst="rect">
            <a:avLst/>
          </a:pr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9" name="矩形 11"/>
          <p:cNvSpPr>
            <a:spLocks noChangeArrowheads="1"/>
          </p:cNvSpPr>
          <p:nvPr/>
        </p:nvSpPr>
        <p:spPr bwMode="auto">
          <a:xfrm>
            <a:off x="9334500" y="6000750"/>
            <a:ext cx="1333500" cy="285750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30" name="矩形 26"/>
          <p:cNvSpPr>
            <a:spLocks noChangeArrowheads="1"/>
          </p:cNvSpPr>
          <p:nvPr/>
        </p:nvSpPr>
        <p:spPr bwMode="auto">
          <a:xfrm>
            <a:off x="1663700" y="100013"/>
            <a:ext cx="1498600" cy="309562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31" name="TextBox 29"/>
          <p:cNvSpPr>
            <a:spLocks noChangeArrowheads="1"/>
          </p:cNvSpPr>
          <p:nvPr/>
        </p:nvSpPr>
        <p:spPr bwMode="auto">
          <a:xfrm>
            <a:off x="6923089" y="598488"/>
            <a:ext cx="3032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360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  <a:r>
              <a:rPr lang="zh-CN" altLang="en-US" sz="240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</a:t>
            </a:r>
            <a:r>
              <a:rPr lang="en-US" altLang="zh-CN" sz="240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zh-CN" altLang="en-US" sz="2400">
              <a:solidFill>
                <a:srgbClr val="00BE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132" name="图片 43" descr="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914" y="860426"/>
            <a:ext cx="522287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3" name="直角三角形 52"/>
          <p:cNvSpPr>
            <a:spLocks noChangeArrowheads="1"/>
          </p:cNvSpPr>
          <p:nvPr/>
        </p:nvSpPr>
        <p:spPr bwMode="auto">
          <a:xfrm rot="2685126">
            <a:off x="1612901" y="1441451"/>
            <a:ext cx="288925" cy="288925"/>
          </a:xfrm>
          <a:prstGeom prst="rtTriangle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34" name="直角三角形 53"/>
          <p:cNvSpPr>
            <a:spLocks noChangeArrowheads="1"/>
          </p:cNvSpPr>
          <p:nvPr/>
        </p:nvSpPr>
        <p:spPr bwMode="auto">
          <a:xfrm rot="18914874" flipH="1">
            <a:off x="10318751" y="4197351"/>
            <a:ext cx="288925" cy="288925"/>
          </a:xfrm>
          <a:prstGeom prst="rtTriangle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5135" name="Group 15"/>
          <p:cNvGrpSpPr>
            <a:grpSpLocks/>
          </p:cNvGrpSpPr>
          <p:nvPr/>
        </p:nvGrpSpPr>
        <p:grpSpPr bwMode="auto">
          <a:xfrm rot="18533932">
            <a:off x="1879600" y="638175"/>
            <a:ext cx="2051050" cy="2051050"/>
            <a:chOff x="0" y="0"/>
            <a:chExt cx="2644144" cy="2644140"/>
          </a:xfrm>
        </p:grpSpPr>
        <p:sp>
          <p:nvSpPr>
            <p:cNvPr id="5136" name="空心弧 64"/>
            <p:cNvSpPr>
              <a:spLocks noChangeArrowheads="1"/>
            </p:cNvSpPr>
            <p:nvPr/>
          </p:nvSpPr>
          <p:spPr bwMode="auto">
            <a:xfrm>
              <a:off x="0" y="0"/>
              <a:ext cx="2644144" cy="2644140"/>
            </a:xfrm>
            <a:custGeom>
              <a:avLst/>
              <a:gdLst>
                <a:gd name="T0" fmla="*/ 1192096 w 2644144"/>
                <a:gd name="T1" fmla="*/ 2553998 h 2644140"/>
                <a:gd name="T2" fmla="*/ 2560217 w 2644144"/>
                <a:gd name="T3" fmla="*/ 1282810 h 2644140"/>
                <a:gd name="T4" fmla="*/ 1322072 w 2644144"/>
                <a:gd name="T5" fmla="*/ 1322070 h 2644140"/>
                <a:gd name="T6" fmla="*/ 0 60000 65536"/>
                <a:gd name="T7" fmla="*/ 0 60000 65536"/>
                <a:gd name="T8" fmla="*/ 0 60000 65536"/>
                <a:gd name="T9" fmla="*/ 0 w 2644144"/>
                <a:gd name="T10" fmla="*/ 0 h 2644140"/>
                <a:gd name="T11" fmla="*/ 2644144 w 2644144"/>
                <a:gd name="T12" fmla="*/ 2644140 h 26441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4144" h="2644140">
                  <a:moveTo>
                    <a:pt x="1183356" y="2636843"/>
                  </a:moveTo>
                  <a:lnTo>
                    <a:pt x="1183356" y="2636842"/>
                  </a:lnTo>
                  <a:cubicBezTo>
                    <a:pt x="510629" y="2565866"/>
                    <a:pt x="0" y="1998529"/>
                    <a:pt x="0" y="1322070"/>
                  </a:cubicBezTo>
                  <a:cubicBezTo>
                    <a:pt x="0" y="591910"/>
                    <a:pt x="591911" y="0"/>
                    <a:pt x="1322072" y="0"/>
                  </a:cubicBezTo>
                  <a:cubicBezTo>
                    <a:pt x="2035920" y="-1"/>
                    <a:pt x="2620856" y="566682"/>
                    <a:pt x="2643479" y="1280171"/>
                  </a:cubicBezTo>
                  <a:lnTo>
                    <a:pt x="2476956" y="1285451"/>
                  </a:lnTo>
                  <a:lnTo>
                    <a:pt x="2476955" y="1285451"/>
                  </a:lnTo>
                  <a:cubicBezTo>
                    <a:pt x="2457183" y="661876"/>
                    <a:pt x="1945960" y="166607"/>
                    <a:pt x="1322071" y="166607"/>
                  </a:cubicBezTo>
                  <a:cubicBezTo>
                    <a:pt x="683925" y="166607"/>
                    <a:pt x="166606" y="683925"/>
                    <a:pt x="166606" y="1322070"/>
                  </a:cubicBezTo>
                  <a:cubicBezTo>
                    <a:pt x="166605" y="1913282"/>
                    <a:pt x="612886" y="2409123"/>
                    <a:pt x="1200835" y="2471155"/>
                  </a:cubicBezTo>
                  <a:close/>
                </a:path>
              </a:pathLst>
            </a:custGeom>
            <a:solidFill>
              <a:srgbClr val="00B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37" name="空心弧 65"/>
            <p:cNvSpPr>
              <a:spLocks noChangeArrowheads="1"/>
            </p:cNvSpPr>
            <p:nvPr/>
          </p:nvSpPr>
          <p:spPr bwMode="auto">
            <a:xfrm>
              <a:off x="188283" y="188282"/>
              <a:ext cx="2267579" cy="2267575"/>
            </a:xfrm>
            <a:custGeom>
              <a:avLst/>
              <a:gdLst>
                <a:gd name="T0" fmla="*/ 1028719 w 2267579"/>
                <a:gd name="T1" fmla="*/ 2171816 h 2267575"/>
                <a:gd name="T2" fmla="*/ 2176558 w 2267579"/>
                <a:gd name="T3" fmla="*/ 1099401 h 2267575"/>
                <a:gd name="T4" fmla="*/ 1133790 w 2267579"/>
                <a:gd name="T5" fmla="*/ 1133788 h 2267575"/>
                <a:gd name="T6" fmla="*/ 0 60000 65536"/>
                <a:gd name="T7" fmla="*/ 0 60000 65536"/>
                <a:gd name="T8" fmla="*/ 0 60000 65536"/>
                <a:gd name="T9" fmla="*/ 0 w 2267579"/>
                <a:gd name="T10" fmla="*/ 0 h 2267575"/>
                <a:gd name="T11" fmla="*/ 2267579 w 2267579"/>
                <a:gd name="T12" fmla="*/ 2267575 h 22675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67579" h="2267575">
                  <a:moveTo>
                    <a:pt x="1019610" y="2261811"/>
                  </a:moveTo>
                  <a:lnTo>
                    <a:pt x="1019609" y="2261811"/>
                  </a:lnTo>
                  <a:cubicBezTo>
                    <a:pt x="440606" y="2203204"/>
                    <a:pt x="-1" y="1715747"/>
                    <a:pt x="-1" y="1133787"/>
                  </a:cubicBezTo>
                  <a:cubicBezTo>
                    <a:pt x="-1" y="507613"/>
                    <a:pt x="507614" y="-1"/>
                    <a:pt x="1133789" y="-1"/>
                  </a:cubicBezTo>
                  <a:cubicBezTo>
                    <a:pt x="1745417" y="-2"/>
                    <a:pt x="2246805" y="485124"/>
                    <a:pt x="2266963" y="1096419"/>
                  </a:cubicBezTo>
                  <a:lnTo>
                    <a:pt x="2086154" y="1102383"/>
                  </a:lnTo>
                  <a:lnTo>
                    <a:pt x="2086154" y="1102382"/>
                  </a:lnTo>
                  <a:cubicBezTo>
                    <a:pt x="2069212" y="588626"/>
                    <a:pt x="1647826" y="180908"/>
                    <a:pt x="1133790" y="180908"/>
                  </a:cubicBezTo>
                  <a:cubicBezTo>
                    <a:pt x="607527" y="180908"/>
                    <a:pt x="180908" y="607526"/>
                    <a:pt x="180908" y="1133788"/>
                  </a:cubicBezTo>
                  <a:cubicBezTo>
                    <a:pt x="180907" y="1622890"/>
                    <a:pt x="551211" y="2032568"/>
                    <a:pt x="1037828" y="2081823"/>
                  </a:cubicBezTo>
                  <a:close/>
                </a:path>
              </a:pathLst>
            </a:custGeom>
            <a:solidFill>
              <a:srgbClr val="00BED1">
                <a:alpha val="73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38" name="空心弧 66"/>
            <p:cNvSpPr>
              <a:spLocks noChangeArrowheads="1"/>
            </p:cNvSpPr>
            <p:nvPr/>
          </p:nvSpPr>
          <p:spPr bwMode="auto">
            <a:xfrm>
              <a:off x="378612" y="378612"/>
              <a:ext cx="1886920" cy="1886917"/>
            </a:xfrm>
            <a:custGeom>
              <a:avLst/>
              <a:gdLst>
                <a:gd name="T0" fmla="*/ 856313 w 1886920"/>
                <a:gd name="T1" fmla="*/ 1807262 h 1886917"/>
                <a:gd name="T2" fmla="*/ 1811178 w 1886920"/>
                <a:gd name="T3" fmla="*/ 914845 h 1886917"/>
                <a:gd name="T4" fmla="*/ 943460 w 1886920"/>
                <a:gd name="T5" fmla="*/ 943459 h 1886917"/>
                <a:gd name="T6" fmla="*/ 0 60000 65536"/>
                <a:gd name="T7" fmla="*/ 0 60000 65536"/>
                <a:gd name="T8" fmla="*/ 0 60000 65536"/>
                <a:gd name="T9" fmla="*/ 0 w 1886920"/>
                <a:gd name="T10" fmla="*/ 0 h 1886917"/>
                <a:gd name="T11" fmla="*/ 1886920 w 1886920"/>
                <a:gd name="T12" fmla="*/ 1886917 h 18869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86920" h="1886917">
                  <a:moveTo>
                    <a:pt x="848758" y="1882152"/>
                  </a:moveTo>
                  <a:lnTo>
                    <a:pt x="848757" y="1882152"/>
                  </a:lnTo>
                  <a:cubicBezTo>
                    <a:pt x="366817" y="1833530"/>
                    <a:pt x="0" y="1427844"/>
                    <a:pt x="0" y="943458"/>
                  </a:cubicBezTo>
                  <a:cubicBezTo>
                    <a:pt x="0" y="422399"/>
                    <a:pt x="422401" y="-1"/>
                    <a:pt x="943460" y="-1"/>
                  </a:cubicBezTo>
                  <a:cubicBezTo>
                    <a:pt x="1452414" y="-2"/>
                    <a:pt x="1869633" y="403686"/>
                    <a:pt x="1886407" y="912363"/>
                  </a:cubicBezTo>
                  <a:lnTo>
                    <a:pt x="1735951" y="917326"/>
                  </a:lnTo>
                  <a:lnTo>
                    <a:pt x="1735951" y="917325"/>
                  </a:lnTo>
                  <a:cubicBezTo>
                    <a:pt x="1721853" y="489813"/>
                    <a:pt x="1371205" y="150539"/>
                    <a:pt x="943460" y="150539"/>
                  </a:cubicBezTo>
                  <a:cubicBezTo>
                    <a:pt x="505541" y="150539"/>
                    <a:pt x="150538" y="505541"/>
                    <a:pt x="150538" y="943459"/>
                  </a:cubicBezTo>
                  <a:cubicBezTo>
                    <a:pt x="150537" y="1350556"/>
                    <a:pt x="458826" y="1691511"/>
                    <a:pt x="863868" y="1732374"/>
                  </a:cubicBezTo>
                  <a:close/>
                </a:path>
              </a:pathLst>
            </a:custGeom>
            <a:solidFill>
              <a:srgbClr val="00BED1">
                <a:alpha val="5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39" name="空心弧 67"/>
            <p:cNvSpPr>
              <a:spLocks noChangeArrowheads="1"/>
            </p:cNvSpPr>
            <p:nvPr/>
          </p:nvSpPr>
          <p:spPr bwMode="auto">
            <a:xfrm>
              <a:off x="540289" y="540289"/>
              <a:ext cx="1563565" cy="1563563"/>
            </a:xfrm>
            <a:custGeom>
              <a:avLst/>
              <a:gdLst>
                <a:gd name="T0" fmla="*/ 708685 w 1563565"/>
                <a:gd name="T1" fmla="*/ 1497469 h 1563563"/>
                <a:gd name="T2" fmla="*/ 1500803 w 1563565"/>
                <a:gd name="T3" fmla="*/ 758071 h 1563563"/>
                <a:gd name="T4" fmla="*/ 781783 w 1563565"/>
                <a:gd name="T5" fmla="*/ 781782 h 1563563"/>
                <a:gd name="T6" fmla="*/ 0 60000 65536"/>
                <a:gd name="T7" fmla="*/ 0 60000 65536"/>
                <a:gd name="T8" fmla="*/ 0 60000 65536"/>
                <a:gd name="T9" fmla="*/ 0 w 1563565"/>
                <a:gd name="T10" fmla="*/ 0 h 1563563"/>
                <a:gd name="T11" fmla="*/ 1563565 w 1563565"/>
                <a:gd name="T12" fmla="*/ 1563563 h 15635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63565" h="1563563">
                  <a:moveTo>
                    <a:pt x="702348" y="1559517"/>
                  </a:moveTo>
                  <a:lnTo>
                    <a:pt x="702347" y="1559517"/>
                  </a:lnTo>
                  <a:cubicBezTo>
                    <a:pt x="303413" y="1518772"/>
                    <a:pt x="-1" y="1182790"/>
                    <a:pt x="-1" y="781781"/>
                  </a:cubicBezTo>
                  <a:cubicBezTo>
                    <a:pt x="-1" y="350014"/>
                    <a:pt x="350015" y="-1"/>
                    <a:pt x="781782" y="-1"/>
                  </a:cubicBezTo>
                  <a:cubicBezTo>
                    <a:pt x="1203518" y="-2"/>
                    <a:pt x="1549240" y="334507"/>
                    <a:pt x="1563140" y="756015"/>
                  </a:cubicBezTo>
                  <a:lnTo>
                    <a:pt x="1438467" y="760127"/>
                  </a:lnTo>
                  <a:lnTo>
                    <a:pt x="1438467" y="760126"/>
                  </a:lnTo>
                  <a:cubicBezTo>
                    <a:pt x="1426785" y="405875"/>
                    <a:pt x="1136227" y="124741"/>
                    <a:pt x="781783" y="124741"/>
                  </a:cubicBezTo>
                  <a:cubicBezTo>
                    <a:pt x="418909" y="124741"/>
                    <a:pt x="124742" y="418907"/>
                    <a:pt x="124742" y="781781"/>
                  </a:cubicBezTo>
                  <a:cubicBezTo>
                    <a:pt x="124741" y="1118804"/>
                    <a:pt x="379743" y="1401176"/>
                    <a:pt x="715023" y="1435420"/>
                  </a:cubicBezTo>
                  <a:close/>
                </a:path>
              </a:pathLst>
            </a:custGeom>
            <a:solidFill>
              <a:srgbClr val="00BED1">
                <a:alpha val="3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40" name="空心弧 68"/>
            <p:cNvSpPr>
              <a:spLocks noChangeArrowheads="1"/>
            </p:cNvSpPr>
            <p:nvPr/>
          </p:nvSpPr>
          <p:spPr bwMode="auto">
            <a:xfrm>
              <a:off x="675362" y="675361"/>
              <a:ext cx="1293420" cy="1293418"/>
            </a:xfrm>
            <a:custGeom>
              <a:avLst/>
              <a:gdLst>
                <a:gd name="T0" fmla="*/ 588007 w 1293420"/>
                <a:gd name="T1" fmla="*/ 1238921 h 1293418"/>
                <a:gd name="T2" fmla="*/ 1241502 w 1293420"/>
                <a:gd name="T3" fmla="*/ 627095 h 1293418"/>
                <a:gd name="T4" fmla="*/ 646710 w 1293420"/>
                <a:gd name="T5" fmla="*/ 646709 h 1293418"/>
                <a:gd name="T6" fmla="*/ 0 60000 65536"/>
                <a:gd name="T7" fmla="*/ 0 60000 65536"/>
                <a:gd name="T8" fmla="*/ 0 60000 65536"/>
                <a:gd name="T9" fmla="*/ 0 w 1293420"/>
                <a:gd name="T10" fmla="*/ 0 h 1293418"/>
                <a:gd name="T11" fmla="*/ 1293420 w 1293420"/>
                <a:gd name="T12" fmla="*/ 1293418 h 12934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93420" h="1293418">
                  <a:moveTo>
                    <a:pt x="582918" y="1290264"/>
                  </a:moveTo>
                  <a:lnTo>
                    <a:pt x="582917" y="1290264"/>
                  </a:lnTo>
                  <a:cubicBezTo>
                    <a:pt x="252076" y="1257469"/>
                    <a:pt x="0" y="979171"/>
                    <a:pt x="0" y="646709"/>
                  </a:cubicBezTo>
                  <a:cubicBezTo>
                    <a:pt x="0" y="289541"/>
                    <a:pt x="289541" y="0"/>
                    <a:pt x="646710" y="0"/>
                  </a:cubicBezTo>
                  <a:cubicBezTo>
                    <a:pt x="995581" y="-1"/>
                    <a:pt x="1281570" y="276714"/>
                    <a:pt x="1293068" y="625394"/>
                  </a:cubicBezTo>
                  <a:lnTo>
                    <a:pt x="1189936" y="628796"/>
                  </a:lnTo>
                  <a:lnTo>
                    <a:pt x="1189935" y="628796"/>
                  </a:lnTo>
                  <a:cubicBezTo>
                    <a:pt x="1180272" y="335750"/>
                    <a:pt x="939915" y="103189"/>
                    <a:pt x="646710" y="103189"/>
                  </a:cubicBezTo>
                  <a:cubicBezTo>
                    <a:pt x="346531" y="103189"/>
                    <a:pt x="103189" y="346531"/>
                    <a:pt x="103189" y="646709"/>
                  </a:cubicBezTo>
                  <a:cubicBezTo>
                    <a:pt x="103188" y="926123"/>
                    <a:pt x="315044" y="1160016"/>
                    <a:pt x="593096" y="1187578"/>
                  </a:cubicBezTo>
                  <a:close/>
                </a:path>
              </a:pathLst>
            </a:custGeom>
            <a:solidFill>
              <a:srgbClr val="00BED1">
                <a:alpha val="23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41" name="空心弧 69"/>
            <p:cNvSpPr>
              <a:spLocks noChangeArrowheads="1"/>
            </p:cNvSpPr>
            <p:nvPr/>
          </p:nvSpPr>
          <p:spPr bwMode="auto">
            <a:xfrm>
              <a:off x="787922" y="787922"/>
              <a:ext cx="1068300" cy="1068298"/>
            </a:xfrm>
            <a:custGeom>
              <a:avLst/>
              <a:gdLst>
                <a:gd name="T0" fmla="*/ 483845 w 1068300"/>
                <a:gd name="T1" fmla="*/ 1023102 h 1068298"/>
                <a:gd name="T2" fmla="*/ 1025418 w 1068300"/>
                <a:gd name="T3" fmla="*/ 517949 h 1068298"/>
                <a:gd name="T4" fmla="*/ 534150 w 1068300"/>
                <a:gd name="T5" fmla="*/ 534149 h 1068298"/>
                <a:gd name="T6" fmla="*/ 0 60000 65536"/>
                <a:gd name="T7" fmla="*/ 0 60000 65536"/>
                <a:gd name="T8" fmla="*/ 0 60000 65536"/>
                <a:gd name="T9" fmla="*/ 0 w 1068300"/>
                <a:gd name="T10" fmla="*/ 0 h 1068298"/>
                <a:gd name="T11" fmla="*/ 1068300 w 1068300"/>
                <a:gd name="T12" fmla="*/ 1068298 h 1068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68300" h="1068298">
                  <a:moveTo>
                    <a:pt x="479484" y="1065493"/>
                  </a:moveTo>
                  <a:lnTo>
                    <a:pt x="479483" y="1065493"/>
                  </a:lnTo>
                  <a:cubicBezTo>
                    <a:pt x="207084" y="1037468"/>
                    <a:pt x="0" y="807985"/>
                    <a:pt x="0" y="534149"/>
                  </a:cubicBezTo>
                  <a:cubicBezTo>
                    <a:pt x="0" y="239146"/>
                    <a:pt x="239147" y="0"/>
                    <a:pt x="534150" y="0"/>
                  </a:cubicBezTo>
                  <a:cubicBezTo>
                    <a:pt x="822299" y="-1"/>
                    <a:pt x="1058512" y="228551"/>
                    <a:pt x="1068009" y="516544"/>
                  </a:cubicBezTo>
                  <a:lnTo>
                    <a:pt x="982827" y="519354"/>
                  </a:lnTo>
                  <a:lnTo>
                    <a:pt x="982827" y="519353"/>
                  </a:lnTo>
                  <a:cubicBezTo>
                    <a:pt x="974845" y="277313"/>
                    <a:pt x="776322" y="85229"/>
                    <a:pt x="534150" y="85229"/>
                  </a:cubicBezTo>
                  <a:cubicBezTo>
                    <a:pt x="286217" y="85229"/>
                    <a:pt x="85229" y="286217"/>
                    <a:pt x="85229" y="534149"/>
                  </a:cubicBezTo>
                  <a:cubicBezTo>
                    <a:pt x="85228" y="764292"/>
                    <a:pt x="259271" y="957158"/>
                    <a:pt x="488207" y="980711"/>
                  </a:cubicBezTo>
                  <a:close/>
                </a:path>
              </a:pathLst>
            </a:custGeom>
            <a:solidFill>
              <a:srgbClr val="00BED1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5142" name="Group 22"/>
          <p:cNvGrpSpPr>
            <a:grpSpLocks/>
          </p:cNvGrpSpPr>
          <p:nvPr/>
        </p:nvGrpSpPr>
        <p:grpSpPr bwMode="auto">
          <a:xfrm rot="19563177">
            <a:off x="3781425" y="1641476"/>
            <a:ext cx="2051050" cy="2060575"/>
            <a:chOff x="0" y="0"/>
            <a:chExt cx="2644144" cy="2644140"/>
          </a:xfrm>
        </p:grpSpPr>
        <p:sp>
          <p:nvSpPr>
            <p:cNvPr id="5143" name="空心弧 72"/>
            <p:cNvSpPr>
              <a:spLocks noChangeArrowheads="1"/>
            </p:cNvSpPr>
            <p:nvPr/>
          </p:nvSpPr>
          <p:spPr bwMode="auto">
            <a:xfrm>
              <a:off x="0" y="0"/>
              <a:ext cx="2644144" cy="2644140"/>
            </a:xfrm>
            <a:custGeom>
              <a:avLst/>
              <a:gdLst>
                <a:gd name="T0" fmla="*/ 1924774 w 2644144"/>
                <a:gd name="T1" fmla="*/ 2404331 h 2644140"/>
                <a:gd name="T2" fmla="*/ 2560217 w 2644144"/>
                <a:gd name="T3" fmla="*/ 1282810 h 2644140"/>
                <a:gd name="T4" fmla="*/ 1322072 w 2644144"/>
                <a:gd name="T5" fmla="*/ 1322070 h 2644140"/>
                <a:gd name="T6" fmla="*/ 0 60000 65536"/>
                <a:gd name="T7" fmla="*/ 0 60000 65536"/>
                <a:gd name="T8" fmla="*/ 0 60000 65536"/>
                <a:gd name="T9" fmla="*/ 0 w 2644144"/>
                <a:gd name="T10" fmla="*/ 0 h 2644140"/>
                <a:gd name="T11" fmla="*/ 2644144 w 2644144"/>
                <a:gd name="T12" fmla="*/ 2644140 h 26441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4144" h="2644140">
                  <a:moveTo>
                    <a:pt x="1965305" y="2477112"/>
                  </a:moveTo>
                  <a:lnTo>
                    <a:pt x="1965304" y="2477111"/>
                  </a:lnTo>
                  <a:cubicBezTo>
                    <a:pt x="1768612" y="2586647"/>
                    <a:pt x="1547207" y="2644139"/>
                    <a:pt x="1322072" y="2644140"/>
                  </a:cubicBezTo>
                  <a:cubicBezTo>
                    <a:pt x="591911" y="2644140"/>
                    <a:pt x="0" y="2052229"/>
                    <a:pt x="0" y="1322070"/>
                  </a:cubicBezTo>
                  <a:cubicBezTo>
                    <a:pt x="0" y="591910"/>
                    <a:pt x="591911" y="0"/>
                    <a:pt x="1322072" y="0"/>
                  </a:cubicBezTo>
                  <a:cubicBezTo>
                    <a:pt x="2035920" y="-1"/>
                    <a:pt x="2620856" y="566682"/>
                    <a:pt x="2643479" y="1280170"/>
                  </a:cubicBezTo>
                  <a:lnTo>
                    <a:pt x="2476956" y="1285451"/>
                  </a:lnTo>
                  <a:lnTo>
                    <a:pt x="2476955" y="1285451"/>
                  </a:lnTo>
                  <a:cubicBezTo>
                    <a:pt x="2457183" y="661876"/>
                    <a:pt x="1945960" y="166607"/>
                    <a:pt x="1322071" y="166607"/>
                  </a:cubicBezTo>
                  <a:cubicBezTo>
                    <a:pt x="683925" y="166607"/>
                    <a:pt x="166606" y="683925"/>
                    <a:pt x="166606" y="1322070"/>
                  </a:cubicBezTo>
                  <a:cubicBezTo>
                    <a:pt x="166606" y="1960214"/>
                    <a:pt x="683925" y="2477533"/>
                    <a:pt x="1322071" y="2477533"/>
                  </a:cubicBezTo>
                  <a:cubicBezTo>
                    <a:pt x="1518834" y="2477533"/>
                    <a:pt x="1712339" y="2427285"/>
                    <a:pt x="1884244" y="2331553"/>
                  </a:cubicBezTo>
                  <a:close/>
                </a:path>
              </a:pathLst>
            </a:custGeom>
            <a:solidFill>
              <a:srgbClr val="9EA8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44" name="空心弧 73"/>
            <p:cNvSpPr>
              <a:spLocks noChangeArrowheads="1"/>
            </p:cNvSpPr>
            <p:nvPr/>
          </p:nvSpPr>
          <p:spPr bwMode="auto">
            <a:xfrm>
              <a:off x="188283" y="188282"/>
              <a:ext cx="2267579" cy="2267575"/>
            </a:xfrm>
            <a:custGeom>
              <a:avLst/>
              <a:gdLst>
                <a:gd name="T0" fmla="*/ 1644240 w 2267579"/>
                <a:gd name="T1" fmla="*/ 2043724 h 2267575"/>
                <a:gd name="T2" fmla="*/ 2176558 w 2267579"/>
                <a:gd name="T3" fmla="*/ 1099401 h 2267575"/>
                <a:gd name="T4" fmla="*/ 1133790 w 2267579"/>
                <a:gd name="T5" fmla="*/ 1133788 h 2267575"/>
                <a:gd name="T6" fmla="*/ 0 60000 65536"/>
                <a:gd name="T7" fmla="*/ 0 60000 65536"/>
                <a:gd name="T8" fmla="*/ 0 60000 65536"/>
                <a:gd name="T9" fmla="*/ 0 w 2267579"/>
                <a:gd name="T10" fmla="*/ 0 h 2267575"/>
                <a:gd name="T11" fmla="*/ 2267579 w 2267579"/>
                <a:gd name="T12" fmla="*/ 2267575 h 22675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67579" h="2267575">
                  <a:moveTo>
                    <a:pt x="1688495" y="2122614"/>
                  </a:moveTo>
                  <a:lnTo>
                    <a:pt x="1688495" y="2122614"/>
                  </a:lnTo>
                  <a:cubicBezTo>
                    <a:pt x="1519065" y="2217659"/>
                    <a:pt x="1328056" y="2267575"/>
                    <a:pt x="1133789" y="2267576"/>
                  </a:cubicBezTo>
                  <a:cubicBezTo>
                    <a:pt x="507614" y="2267576"/>
                    <a:pt x="-1" y="1759961"/>
                    <a:pt x="-1" y="1133788"/>
                  </a:cubicBezTo>
                  <a:cubicBezTo>
                    <a:pt x="-1" y="507614"/>
                    <a:pt x="507614" y="0"/>
                    <a:pt x="1133789" y="0"/>
                  </a:cubicBezTo>
                  <a:cubicBezTo>
                    <a:pt x="1745417" y="-1"/>
                    <a:pt x="2246805" y="485125"/>
                    <a:pt x="2266963" y="1096420"/>
                  </a:cubicBezTo>
                  <a:lnTo>
                    <a:pt x="2086154" y="1102383"/>
                  </a:lnTo>
                  <a:lnTo>
                    <a:pt x="2086154" y="1102382"/>
                  </a:lnTo>
                  <a:cubicBezTo>
                    <a:pt x="2069212" y="588626"/>
                    <a:pt x="1647826" y="180908"/>
                    <a:pt x="1133790" y="180908"/>
                  </a:cubicBezTo>
                  <a:cubicBezTo>
                    <a:pt x="607527" y="180908"/>
                    <a:pt x="180908" y="607526"/>
                    <a:pt x="180908" y="1133788"/>
                  </a:cubicBezTo>
                  <a:cubicBezTo>
                    <a:pt x="180908" y="1660049"/>
                    <a:pt x="607527" y="2086668"/>
                    <a:pt x="1133790" y="2086668"/>
                  </a:cubicBezTo>
                  <a:cubicBezTo>
                    <a:pt x="1297060" y="2086668"/>
                    <a:pt x="1457591" y="2044716"/>
                    <a:pt x="1599986" y="1964836"/>
                  </a:cubicBezTo>
                  <a:close/>
                </a:path>
              </a:pathLst>
            </a:custGeom>
            <a:solidFill>
              <a:srgbClr val="9EA809">
                <a:alpha val="73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45" name="空心弧 74"/>
            <p:cNvSpPr>
              <a:spLocks noChangeArrowheads="1"/>
            </p:cNvSpPr>
            <p:nvPr/>
          </p:nvSpPr>
          <p:spPr bwMode="auto">
            <a:xfrm>
              <a:off x="378612" y="378612"/>
              <a:ext cx="1886920" cy="1886917"/>
            </a:xfrm>
            <a:custGeom>
              <a:avLst/>
              <a:gdLst>
                <a:gd name="T0" fmla="*/ 1369417 w 1886920"/>
                <a:gd name="T1" fmla="*/ 1699972 h 1886917"/>
                <a:gd name="T2" fmla="*/ 1811178 w 1886920"/>
                <a:gd name="T3" fmla="*/ 914845 h 1886917"/>
                <a:gd name="T4" fmla="*/ 943460 w 1886920"/>
                <a:gd name="T5" fmla="*/ 943459 h 1886917"/>
                <a:gd name="T6" fmla="*/ 0 60000 65536"/>
                <a:gd name="T7" fmla="*/ 0 60000 65536"/>
                <a:gd name="T8" fmla="*/ 0 60000 65536"/>
                <a:gd name="T9" fmla="*/ 0 w 1886920"/>
                <a:gd name="T10" fmla="*/ 0 h 1886917"/>
                <a:gd name="T11" fmla="*/ 1886920 w 1886920"/>
                <a:gd name="T12" fmla="*/ 1886917 h 18869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86920" h="1886917">
                  <a:moveTo>
                    <a:pt x="1406347" y="1765560"/>
                  </a:moveTo>
                  <a:lnTo>
                    <a:pt x="1406346" y="1765559"/>
                  </a:lnTo>
                  <a:cubicBezTo>
                    <a:pt x="1265044" y="1845120"/>
                    <a:pt x="1105620" y="1886916"/>
                    <a:pt x="943460" y="1886917"/>
                  </a:cubicBezTo>
                  <a:cubicBezTo>
                    <a:pt x="422401" y="1886917"/>
                    <a:pt x="0" y="1464516"/>
                    <a:pt x="0" y="943458"/>
                  </a:cubicBezTo>
                  <a:cubicBezTo>
                    <a:pt x="0" y="422399"/>
                    <a:pt x="422401" y="-1"/>
                    <a:pt x="943460" y="-1"/>
                  </a:cubicBezTo>
                  <a:cubicBezTo>
                    <a:pt x="1452414" y="-2"/>
                    <a:pt x="1869633" y="403686"/>
                    <a:pt x="1886407" y="912364"/>
                  </a:cubicBezTo>
                  <a:lnTo>
                    <a:pt x="1735951" y="917326"/>
                  </a:lnTo>
                  <a:lnTo>
                    <a:pt x="1735951" y="917325"/>
                  </a:lnTo>
                  <a:cubicBezTo>
                    <a:pt x="1721853" y="489813"/>
                    <a:pt x="1371205" y="150539"/>
                    <a:pt x="943460" y="150539"/>
                  </a:cubicBezTo>
                  <a:cubicBezTo>
                    <a:pt x="505541" y="150539"/>
                    <a:pt x="150538" y="505541"/>
                    <a:pt x="150538" y="943459"/>
                  </a:cubicBezTo>
                  <a:cubicBezTo>
                    <a:pt x="150538" y="1381376"/>
                    <a:pt x="505541" y="1736379"/>
                    <a:pt x="943460" y="1736379"/>
                  </a:cubicBezTo>
                  <a:cubicBezTo>
                    <a:pt x="1079746" y="1736379"/>
                    <a:pt x="1213732" y="1701251"/>
                    <a:pt x="1332488" y="1634385"/>
                  </a:cubicBezTo>
                  <a:close/>
                </a:path>
              </a:pathLst>
            </a:custGeom>
            <a:solidFill>
              <a:srgbClr val="9EA809">
                <a:alpha val="5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46" name="空心弧 75"/>
            <p:cNvSpPr>
              <a:spLocks noChangeArrowheads="1"/>
            </p:cNvSpPr>
            <p:nvPr/>
          </p:nvSpPr>
          <p:spPr bwMode="auto">
            <a:xfrm>
              <a:off x="540289" y="540289"/>
              <a:ext cx="1563565" cy="1563563"/>
            </a:xfrm>
            <a:custGeom>
              <a:avLst/>
              <a:gdLst>
                <a:gd name="T0" fmla="*/ 1132308 w 1563565"/>
                <a:gd name="T1" fmla="*/ 1410019 h 1563563"/>
                <a:gd name="T2" fmla="*/ 1500803 w 1563565"/>
                <a:gd name="T3" fmla="*/ 758071 h 1563563"/>
                <a:gd name="T4" fmla="*/ 781783 w 1563565"/>
                <a:gd name="T5" fmla="*/ 781782 h 1563563"/>
                <a:gd name="T6" fmla="*/ 0 60000 65536"/>
                <a:gd name="T7" fmla="*/ 0 60000 65536"/>
                <a:gd name="T8" fmla="*/ 0 60000 65536"/>
                <a:gd name="T9" fmla="*/ 0 w 1563565"/>
                <a:gd name="T10" fmla="*/ 0 h 1563563"/>
                <a:gd name="T11" fmla="*/ 1563565 w 1563565"/>
                <a:gd name="T12" fmla="*/ 1563563 h 15635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63565" h="1563563">
                  <a:moveTo>
                    <a:pt x="1162698" y="1464486"/>
                  </a:moveTo>
                  <a:lnTo>
                    <a:pt x="1162698" y="1464486"/>
                  </a:lnTo>
                  <a:cubicBezTo>
                    <a:pt x="1046253" y="1529456"/>
                    <a:pt x="915125" y="1563562"/>
                    <a:pt x="781782" y="1563563"/>
                  </a:cubicBezTo>
                  <a:cubicBezTo>
                    <a:pt x="350015" y="1563563"/>
                    <a:pt x="-1" y="1213547"/>
                    <a:pt x="-1" y="781781"/>
                  </a:cubicBezTo>
                  <a:cubicBezTo>
                    <a:pt x="-1" y="350014"/>
                    <a:pt x="350015" y="-1"/>
                    <a:pt x="781782" y="-1"/>
                  </a:cubicBezTo>
                  <a:cubicBezTo>
                    <a:pt x="1203518" y="-2"/>
                    <a:pt x="1549240" y="334507"/>
                    <a:pt x="1563140" y="756014"/>
                  </a:cubicBezTo>
                  <a:lnTo>
                    <a:pt x="1438467" y="760127"/>
                  </a:lnTo>
                  <a:lnTo>
                    <a:pt x="1438467" y="760126"/>
                  </a:lnTo>
                  <a:cubicBezTo>
                    <a:pt x="1426785" y="405875"/>
                    <a:pt x="1136227" y="124741"/>
                    <a:pt x="781783" y="124741"/>
                  </a:cubicBezTo>
                  <a:cubicBezTo>
                    <a:pt x="418909" y="124741"/>
                    <a:pt x="124742" y="418907"/>
                    <a:pt x="124742" y="781781"/>
                  </a:cubicBezTo>
                  <a:cubicBezTo>
                    <a:pt x="124742" y="1144654"/>
                    <a:pt x="418909" y="1438821"/>
                    <a:pt x="781783" y="1438821"/>
                  </a:cubicBezTo>
                  <a:cubicBezTo>
                    <a:pt x="893850" y="1438821"/>
                    <a:pt x="1004055" y="1410156"/>
                    <a:pt x="1101919" y="1355552"/>
                  </a:cubicBezTo>
                  <a:close/>
                </a:path>
              </a:pathLst>
            </a:custGeom>
            <a:solidFill>
              <a:srgbClr val="9EA809">
                <a:alpha val="3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47" name="空心弧 76"/>
            <p:cNvSpPr>
              <a:spLocks noChangeArrowheads="1"/>
            </p:cNvSpPr>
            <p:nvPr/>
          </p:nvSpPr>
          <p:spPr bwMode="auto">
            <a:xfrm>
              <a:off x="675362" y="675361"/>
              <a:ext cx="1293420" cy="1293418"/>
            </a:xfrm>
            <a:custGeom>
              <a:avLst/>
              <a:gdLst>
                <a:gd name="T0" fmla="*/ 934532 w 1293420"/>
                <a:gd name="T1" fmla="*/ 1167592 h 1293418"/>
                <a:gd name="T2" fmla="*/ 1241502 w 1293420"/>
                <a:gd name="T3" fmla="*/ 627095 h 1293418"/>
                <a:gd name="T4" fmla="*/ 646710 w 1293420"/>
                <a:gd name="T5" fmla="*/ 646709 h 1293418"/>
                <a:gd name="T6" fmla="*/ 0 60000 65536"/>
                <a:gd name="T7" fmla="*/ 0 60000 65536"/>
                <a:gd name="T8" fmla="*/ 0 60000 65536"/>
                <a:gd name="T9" fmla="*/ 0 w 1293420"/>
                <a:gd name="T10" fmla="*/ 0 h 1293418"/>
                <a:gd name="T11" fmla="*/ 1293420 w 1293420"/>
                <a:gd name="T12" fmla="*/ 1293418 h 12934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93420" h="1293418">
                  <a:moveTo>
                    <a:pt x="959486" y="1212752"/>
                  </a:moveTo>
                  <a:lnTo>
                    <a:pt x="959485" y="1212751"/>
                  </a:lnTo>
                  <a:cubicBezTo>
                    <a:pt x="863728" y="1265663"/>
                    <a:pt x="756113" y="1293417"/>
                    <a:pt x="646710" y="1293418"/>
                  </a:cubicBezTo>
                  <a:cubicBezTo>
                    <a:pt x="289541" y="1293418"/>
                    <a:pt x="0" y="1003876"/>
                    <a:pt x="0" y="646709"/>
                  </a:cubicBezTo>
                  <a:cubicBezTo>
                    <a:pt x="0" y="289541"/>
                    <a:pt x="289541" y="0"/>
                    <a:pt x="646710" y="0"/>
                  </a:cubicBezTo>
                  <a:cubicBezTo>
                    <a:pt x="995581" y="-1"/>
                    <a:pt x="1281570" y="276714"/>
                    <a:pt x="1293068" y="625395"/>
                  </a:cubicBezTo>
                  <a:lnTo>
                    <a:pt x="1189936" y="628796"/>
                  </a:lnTo>
                  <a:lnTo>
                    <a:pt x="1189935" y="628796"/>
                  </a:lnTo>
                  <a:cubicBezTo>
                    <a:pt x="1180272" y="335750"/>
                    <a:pt x="939915" y="103189"/>
                    <a:pt x="646710" y="103189"/>
                  </a:cubicBezTo>
                  <a:cubicBezTo>
                    <a:pt x="346531" y="103189"/>
                    <a:pt x="103189" y="346531"/>
                    <a:pt x="103189" y="646709"/>
                  </a:cubicBezTo>
                  <a:cubicBezTo>
                    <a:pt x="103189" y="946886"/>
                    <a:pt x="346531" y="1190229"/>
                    <a:pt x="646710" y="1190229"/>
                  </a:cubicBezTo>
                  <a:cubicBezTo>
                    <a:pt x="738656" y="1190229"/>
                    <a:pt x="829100" y="1166903"/>
                    <a:pt x="909578" y="1122433"/>
                  </a:cubicBezTo>
                  <a:close/>
                </a:path>
              </a:pathLst>
            </a:custGeom>
            <a:solidFill>
              <a:srgbClr val="9EA809">
                <a:alpha val="23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48" name="空心弧 77"/>
            <p:cNvSpPr>
              <a:spLocks noChangeArrowheads="1"/>
            </p:cNvSpPr>
            <p:nvPr/>
          </p:nvSpPr>
          <p:spPr bwMode="auto">
            <a:xfrm>
              <a:off x="787922" y="787922"/>
              <a:ext cx="1068300" cy="1068298"/>
            </a:xfrm>
            <a:custGeom>
              <a:avLst/>
              <a:gdLst>
                <a:gd name="T0" fmla="*/ 764680 w 1068300"/>
                <a:gd name="T1" fmla="*/ 968271 h 1068298"/>
                <a:gd name="T2" fmla="*/ 1025418 w 1068300"/>
                <a:gd name="T3" fmla="*/ 517949 h 1068298"/>
                <a:gd name="T4" fmla="*/ 534150 w 1068300"/>
                <a:gd name="T5" fmla="*/ 534149 h 1068298"/>
                <a:gd name="T6" fmla="*/ 0 60000 65536"/>
                <a:gd name="T7" fmla="*/ 0 60000 65536"/>
                <a:gd name="T8" fmla="*/ 0 60000 65536"/>
                <a:gd name="T9" fmla="*/ 0 w 1068300"/>
                <a:gd name="T10" fmla="*/ 0 h 1068298"/>
                <a:gd name="T11" fmla="*/ 1068300 w 1068300"/>
                <a:gd name="T12" fmla="*/ 1068298 h 1068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68300" h="1068298">
                  <a:moveTo>
                    <a:pt x="784666" y="1005909"/>
                  </a:moveTo>
                  <a:lnTo>
                    <a:pt x="784665" y="1005908"/>
                  </a:lnTo>
                  <a:cubicBezTo>
                    <a:pt x="707518" y="1046875"/>
                    <a:pt x="621500" y="1068297"/>
                    <a:pt x="534150" y="1068298"/>
                  </a:cubicBezTo>
                  <a:cubicBezTo>
                    <a:pt x="239147" y="1068298"/>
                    <a:pt x="0" y="829151"/>
                    <a:pt x="0" y="534149"/>
                  </a:cubicBezTo>
                  <a:cubicBezTo>
                    <a:pt x="0" y="239146"/>
                    <a:pt x="239147" y="0"/>
                    <a:pt x="534150" y="0"/>
                  </a:cubicBezTo>
                  <a:cubicBezTo>
                    <a:pt x="822300" y="-1"/>
                    <a:pt x="1058513" y="228551"/>
                    <a:pt x="1068009" y="516545"/>
                  </a:cubicBezTo>
                  <a:lnTo>
                    <a:pt x="982827" y="519354"/>
                  </a:lnTo>
                  <a:lnTo>
                    <a:pt x="982827" y="519353"/>
                  </a:lnTo>
                  <a:cubicBezTo>
                    <a:pt x="974845" y="277313"/>
                    <a:pt x="776322" y="85229"/>
                    <a:pt x="534150" y="85229"/>
                  </a:cubicBezTo>
                  <a:cubicBezTo>
                    <a:pt x="286217" y="85229"/>
                    <a:pt x="85229" y="286217"/>
                    <a:pt x="85229" y="534149"/>
                  </a:cubicBezTo>
                  <a:cubicBezTo>
                    <a:pt x="85229" y="782080"/>
                    <a:pt x="286217" y="983069"/>
                    <a:pt x="534150" y="983069"/>
                  </a:cubicBezTo>
                  <a:cubicBezTo>
                    <a:pt x="607562" y="983069"/>
                    <a:pt x="679855" y="965064"/>
                    <a:pt x="744693" y="930634"/>
                  </a:cubicBezTo>
                  <a:close/>
                </a:path>
              </a:pathLst>
            </a:custGeom>
            <a:solidFill>
              <a:srgbClr val="9EA809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5149" name="Group 29"/>
          <p:cNvGrpSpPr>
            <a:grpSpLocks/>
          </p:cNvGrpSpPr>
          <p:nvPr/>
        </p:nvGrpSpPr>
        <p:grpSpPr bwMode="auto">
          <a:xfrm rot="20405369">
            <a:off x="5895976" y="2227263"/>
            <a:ext cx="2125663" cy="2139950"/>
            <a:chOff x="0" y="0"/>
            <a:chExt cx="2644144" cy="2644140"/>
          </a:xfrm>
        </p:grpSpPr>
        <p:sp>
          <p:nvSpPr>
            <p:cNvPr id="5150" name="空心弧 79"/>
            <p:cNvSpPr>
              <a:spLocks noChangeArrowheads="1"/>
            </p:cNvSpPr>
            <p:nvPr/>
          </p:nvSpPr>
          <p:spPr bwMode="auto">
            <a:xfrm>
              <a:off x="0" y="0"/>
              <a:ext cx="2644144" cy="2644140"/>
            </a:xfrm>
            <a:custGeom>
              <a:avLst/>
              <a:gdLst>
                <a:gd name="T0" fmla="*/ 2340417 w 2644144"/>
                <a:gd name="T1" fmla="*/ 2027418 h 2644140"/>
                <a:gd name="T2" fmla="*/ 2560217 w 2644144"/>
                <a:gd name="T3" fmla="*/ 1282810 h 2644140"/>
                <a:gd name="T4" fmla="*/ 1322072 w 2644144"/>
                <a:gd name="T5" fmla="*/ 1322070 h 2644140"/>
                <a:gd name="T6" fmla="*/ 0 60000 65536"/>
                <a:gd name="T7" fmla="*/ 0 60000 65536"/>
                <a:gd name="T8" fmla="*/ 0 60000 65536"/>
                <a:gd name="T9" fmla="*/ 0 w 2644144"/>
                <a:gd name="T10" fmla="*/ 0 h 2644140"/>
                <a:gd name="T11" fmla="*/ 2644144 w 2644144"/>
                <a:gd name="T12" fmla="*/ 2644140 h 26441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4144" h="2644140">
                  <a:moveTo>
                    <a:pt x="2408899" y="2074852"/>
                  </a:moveTo>
                  <a:lnTo>
                    <a:pt x="2408899" y="2074852"/>
                  </a:lnTo>
                  <a:cubicBezTo>
                    <a:pt x="2161937" y="2431401"/>
                    <a:pt x="1755797" y="2644140"/>
                    <a:pt x="1322072" y="2644141"/>
                  </a:cubicBezTo>
                  <a:cubicBezTo>
                    <a:pt x="591911" y="2644141"/>
                    <a:pt x="0" y="2052230"/>
                    <a:pt x="0" y="1322071"/>
                  </a:cubicBezTo>
                  <a:cubicBezTo>
                    <a:pt x="0" y="591911"/>
                    <a:pt x="591911" y="1"/>
                    <a:pt x="1322072" y="1"/>
                  </a:cubicBezTo>
                  <a:cubicBezTo>
                    <a:pt x="2035919" y="0"/>
                    <a:pt x="2620856" y="566683"/>
                    <a:pt x="2643479" y="1280171"/>
                  </a:cubicBezTo>
                  <a:lnTo>
                    <a:pt x="2476956" y="1285451"/>
                  </a:lnTo>
                  <a:lnTo>
                    <a:pt x="2476955" y="1285451"/>
                  </a:lnTo>
                  <a:cubicBezTo>
                    <a:pt x="2457183" y="661876"/>
                    <a:pt x="1945960" y="166607"/>
                    <a:pt x="1322071" y="166607"/>
                  </a:cubicBezTo>
                  <a:cubicBezTo>
                    <a:pt x="683925" y="166607"/>
                    <a:pt x="166606" y="683925"/>
                    <a:pt x="166606" y="1322070"/>
                  </a:cubicBezTo>
                  <a:cubicBezTo>
                    <a:pt x="166606" y="1960214"/>
                    <a:pt x="683925" y="2477533"/>
                    <a:pt x="1322071" y="2477533"/>
                  </a:cubicBezTo>
                  <a:cubicBezTo>
                    <a:pt x="1701138" y="2477533"/>
                    <a:pt x="2056096" y="2291603"/>
                    <a:pt x="2271936" y="197998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51" name="空心弧 80"/>
            <p:cNvSpPr>
              <a:spLocks noChangeArrowheads="1"/>
            </p:cNvSpPr>
            <p:nvPr/>
          </p:nvSpPr>
          <p:spPr bwMode="auto">
            <a:xfrm>
              <a:off x="188283" y="188282"/>
              <a:ext cx="2267579" cy="2267575"/>
            </a:xfrm>
            <a:custGeom>
              <a:avLst/>
              <a:gdLst>
                <a:gd name="T0" fmla="*/ 1991477 w 2267579"/>
                <a:gd name="T1" fmla="*/ 1727857 h 2267575"/>
                <a:gd name="T2" fmla="*/ 2176558 w 2267579"/>
                <a:gd name="T3" fmla="*/ 1099401 h 2267575"/>
                <a:gd name="T4" fmla="*/ 1133790 w 2267579"/>
                <a:gd name="T5" fmla="*/ 1133788 h 2267575"/>
                <a:gd name="T6" fmla="*/ 0 60000 65536"/>
                <a:gd name="T7" fmla="*/ 0 60000 65536"/>
                <a:gd name="T8" fmla="*/ 0 60000 65536"/>
                <a:gd name="T9" fmla="*/ 0 w 2267579"/>
                <a:gd name="T10" fmla="*/ 0 h 2267575"/>
                <a:gd name="T11" fmla="*/ 2267579 w 2267579"/>
                <a:gd name="T12" fmla="*/ 2267575 h 22675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67579" h="2267575">
                  <a:moveTo>
                    <a:pt x="2065836" y="1779362"/>
                  </a:moveTo>
                  <a:lnTo>
                    <a:pt x="2065835" y="1779361"/>
                  </a:lnTo>
                  <a:cubicBezTo>
                    <a:pt x="1854045" y="2085133"/>
                    <a:pt x="1505745" y="2267574"/>
                    <a:pt x="1133789" y="2267575"/>
                  </a:cubicBezTo>
                  <a:cubicBezTo>
                    <a:pt x="507614" y="2267575"/>
                    <a:pt x="-1" y="1759960"/>
                    <a:pt x="-1" y="1133787"/>
                  </a:cubicBezTo>
                  <a:cubicBezTo>
                    <a:pt x="-1" y="507613"/>
                    <a:pt x="507614" y="-1"/>
                    <a:pt x="1133789" y="-1"/>
                  </a:cubicBezTo>
                  <a:cubicBezTo>
                    <a:pt x="1745417" y="-2"/>
                    <a:pt x="2246805" y="485124"/>
                    <a:pt x="2266963" y="1096419"/>
                  </a:cubicBezTo>
                  <a:lnTo>
                    <a:pt x="2086154" y="1102383"/>
                  </a:lnTo>
                  <a:lnTo>
                    <a:pt x="2086154" y="1102382"/>
                  </a:lnTo>
                  <a:cubicBezTo>
                    <a:pt x="2069212" y="588626"/>
                    <a:pt x="1647826" y="180908"/>
                    <a:pt x="1133790" y="180908"/>
                  </a:cubicBezTo>
                  <a:cubicBezTo>
                    <a:pt x="607527" y="180908"/>
                    <a:pt x="180908" y="607526"/>
                    <a:pt x="180908" y="1133788"/>
                  </a:cubicBezTo>
                  <a:cubicBezTo>
                    <a:pt x="180908" y="1660049"/>
                    <a:pt x="607527" y="2086668"/>
                    <a:pt x="1133790" y="2086668"/>
                  </a:cubicBezTo>
                  <a:cubicBezTo>
                    <a:pt x="1446397" y="2086668"/>
                    <a:pt x="1739122" y="1933336"/>
                    <a:pt x="1917119" y="1676354"/>
                  </a:cubicBezTo>
                  <a:close/>
                </a:path>
              </a:pathLst>
            </a:custGeom>
            <a:solidFill>
              <a:srgbClr val="FFC000">
                <a:alpha val="73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52" name="空心弧 81"/>
            <p:cNvSpPr>
              <a:spLocks noChangeArrowheads="1"/>
            </p:cNvSpPr>
            <p:nvPr/>
          </p:nvSpPr>
          <p:spPr bwMode="auto">
            <a:xfrm>
              <a:off x="378612" y="378612"/>
              <a:ext cx="1886920" cy="1886917"/>
            </a:xfrm>
            <a:custGeom>
              <a:avLst/>
              <a:gdLst>
                <a:gd name="T0" fmla="*/ 1657167 w 1886920"/>
                <a:gd name="T1" fmla="*/ 1437802 h 1886917"/>
                <a:gd name="T2" fmla="*/ 1811178 w 1886920"/>
                <a:gd name="T3" fmla="*/ 914845 h 1886917"/>
                <a:gd name="T4" fmla="*/ 943460 w 1886920"/>
                <a:gd name="T5" fmla="*/ 943459 h 1886917"/>
                <a:gd name="T6" fmla="*/ 0 60000 65536"/>
                <a:gd name="T7" fmla="*/ 0 60000 65536"/>
                <a:gd name="T8" fmla="*/ 0 60000 65536"/>
                <a:gd name="T9" fmla="*/ 0 w 1886920"/>
                <a:gd name="T10" fmla="*/ 0 h 1886917"/>
                <a:gd name="T11" fmla="*/ 1886920 w 1886920"/>
                <a:gd name="T12" fmla="*/ 1886917 h 18869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86920" h="1886917">
                  <a:moveTo>
                    <a:pt x="1719044" y="1480660"/>
                  </a:moveTo>
                  <a:lnTo>
                    <a:pt x="1719043" y="1480659"/>
                  </a:lnTo>
                  <a:cubicBezTo>
                    <a:pt x="1542806" y="1735101"/>
                    <a:pt x="1252976" y="1886916"/>
                    <a:pt x="943460" y="1886917"/>
                  </a:cubicBezTo>
                  <a:cubicBezTo>
                    <a:pt x="422401" y="1886917"/>
                    <a:pt x="0" y="1464516"/>
                    <a:pt x="0" y="943458"/>
                  </a:cubicBezTo>
                  <a:cubicBezTo>
                    <a:pt x="0" y="422399"/>
                    <a:pt x="422401" y="-1"/>
                    <a:pt x="943460" y="-1"/>
                  </a:cubicBezTo>
                  <a:cubicBezTo>
                    <a:pt x="1452414" y="-2"/>
                    <a:pt x="1869633" y="403686"/>
                    <a:pt x="1886407" y="912363"/>
                  </a:cubicBezTo>
                  <a:lnTo>
                    <a:pt x="1735951" y="917326"/>
                  </a:lnTo>
                  <a:lnTo>
                    <a:pt x="1735951" y="917325"/>
                  </a:lnTo>
                  <a:cubicBezTo>
                    <a:pt x="1721853" y="489813"/>
                    <a:pt x="1371205" y="150539"/>
                    <a:pt x="943460" y="150539"/>
                  </a:cubicBezTo>
                  <a:cubicBezTo>
                    <a:pt x="505541" y="150539"/>
                    <a:pt x="150538" y="505541"/>
                    <a:pt x="150538" y="943459"/>
                  </a:cubicBezTo>
                  <a:cubicBezTo>
                    <a:pt x="150538" y="1381376"/>
                    <a:pt x="505541" y="1736379"/>
                    <a:pt x="943460" y="1736379"/>
                  </a:cubicBezTo>
                  <a:cubicBezTo>
                    <a:pt x="1203589" y="1736379"/>
                    <a:pt x="1447174" y="1608787"/>
                    <a:pt x="1595291" y="1394945"/>
                  </a:cubicBezTo>
                  <a:close/>
                </a:path>
              </a:pathLst>
            </a:custGeom>
            <a:solidFill>
              <a:srgbClr val="FFC000">
                <a:alpha val="5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53" name="空心弧 82"/>
            <p:cNvSpPr>
              <a:spLocks noChangeArrowheads="1"/>
            </p:cNvSpPr>
            <p:nvPr/>
          </p:nvSpPr>
          <p:spPr bwMode="auto">
            <a:xfrm>
              <a:off x="540289" y="540289"/>
              <a:ext cx="1563565" cy="1563563"/>
            </a:xfrm>
            <a:custGeom>
              <a:avLst/>
              <a:gdLst>
                <a:gd name="T0" fmla="*/ 1373184 w 1563565"/>
                <a:gd name="T1" fmla="*/ 1191411 h 1563563"/>
                <a:gd name="T2" fmla="*/ 1500803 w 1563565"/>
                <a:gd name="T3" fmla="*/ 758071 h 1563563"/>
                <a:gd name="T4" fmla="*/ 781783 w 1563565"/>
                <a:gd name="T5" fmla="*/ 781782 h 1563563"/>
                <a:gd name="T6" fmla="*/ 0 60000 65536"/>
                <a:gd name="T7" fmla="*/ 0 60000 65536"/>
                <a:gd name="T8" fmla="*/ 0 60000 65536"/>
                <a:gd name="T9" fmla="*/ 0 w 1563565"/>
                <a:gd name="T10" fmla="*/ 0 h 1563563"/>
                <a:gd name="T11" fmla="*/ 1563565 w 1563565"/>
                <a:gd name="T12" fmla="*/ 1563563 h 15635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63565" h="1563563">
                  <a:moveTo>
                    <a:pt x="1424457" y="1226925"/>
                  </a:moveTo>
                  <a:lnTo>
                    <a:pt x="1424456" y="1226924"/>
                  </a:lnTo>
                  <a:cubicBezTo>
                    <a:pt x="1278420" y="1437763"/>
                    <a:pt x="1038257" y="1563562"/>
                    <a:pt x="781782" y="1563563"/>
                  </a:cubicBezTo>
                  <a:cubicBezTo>
                    <a:pt x="350015" y="1563563"/>
                    <a:pt x="-1" y="1213547"/>
                    <a:pt x="-1" y="781781"/>
                  </a:cubicBezTo>
                  <a:cubicBezTo>
                    <a:pt x="-1" y="350014"/>
                    <a:pt x="350015" y="-1"/>
                    <a:pt x="781782" y="-1"/>
                  </a:cubicBezTo>
                  <a:cubicBezTo>
                    <a:pt x="1203519" y="-2"/>
                    <a:pt x="1549241" y="334508"/>
                    <a:pt x="1563140" y="756015"/>
                  </a:cubicBezTo>
                  <a:lnTo>
                    <a:pt x="1438467" y="760127"/>
                  </a:lnTo>
                  <a:lnTo>
                    <a:pt x="1438467" y="760126"/>
                  </a:lnTo>
                  <a:cubicBezTo>
                    <a:pt x="1426785" y="405875"/>
                    <a:pt x="1136227" y="124741"/>
                    <a:pt x="781783" y="124741"/>
                  </a:cubicBezTo>
                  <a:cubicBezTo>
                    <a:pt x="418909" y="124741"/>
                    <a:pt x="124742" y="418907"/>
                    <a:pt x="124742" y="781781"/>
                  </a:cubicBezTo>
                  <a:cubicBezTo>
                    <a:pt x="124742" y="1144654"/>
                    <a:pt x="418909" y="1438821"/>
                    <a:pt x="781783" y="1438821"/>
                  </a:cubicBezTo>
                  <a:cubicBezTo>
                    <a:pt x="997334" y="1438821"/>
                    <a:pt x="1199177" y="1333094"/>
                    <a:pt x="1321911" y="1155897"/>
                  </a:cubicBezTo>
                  <a:close/>
                </a:path>
              </a:pathLst>
            </a:custGeom>
            <a:solidFill>
              <a:srgbClr val="FFC000">
                <a:alpha val="3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54" name="空心弧 83"/>
            <p:cNvSpPr>
              <a:spLocks noChangeArrowheads="1"/>
            </p:cNvSpPr>
            <p:nvPr/>
          </p:nvSpPr>
          <p:spPr bwMode="auto">
            <a:xfrm>
              <a:off x="675362" y="675361"/>
              <a:ext cx="1293420" cy="1293418"/>
            </a:xfrm>
            <a:custGeom>
              <a:avLst/>
              <a:gdLst>
                <a:gd name="T0" fmla="*/ 1135932 w 1293420"/>
                <a:gd name="T1" fmla="*/ 985565 h 1293418"/>
                <a:gd name="T2" fmla="*/ 1241502 w 1293420"/>
                <a:gd name="T3" fmla="*/ 627095 h 1293418"/>
                <a:gd name="T4" fmla="*/ 646710 w 1293420"/>
                <a:gd name="T5" fmla="*/ 646709 h 1293418"/>
                <a:gd name="T6" fmla="*/ 0 60000 65536"/>
                <a:gd name="T7" fmla="*/ 0 60000 65536"/>
                <a:gd name="T8" fmla="*/ 0 60000 65536"/>
                <a:gd name="T9" fmla="*/ 0 w 1293420"/>
                <a:gd name="T10" fmla="*/ 0 h 1293418"/>
                <a:gd name="T11" fmla="*/ 1293420 w 1293420"/>
                <a:gd name="T12" fmla="*/ 1293418 h 12934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93420" h="1293418">
                  <a:moveTo>
                    <a:pt x="1178347" y="1014943"/>
                  </a:moveTo>
                  <a:lnTo>
                    <a:pt x="1178346" y="1014942"/>
                  </a:lnTo>
                  <a:cubicBezTo>
                    <a:pt x="1057541" y="1189353"/>
                    <a:pt x="858872" y="1293417"/>
                    <a:pt x="646710" y="1293418"/>
                  </a:cubicBezTo>
                  <a:cubicBezTo>
                    <a:pt x="289541" y="1293418"/>
                    <a:pt x="0" y="1003876"/>
                    <a:pt x="0" y="646709"/>
                  </a:cubicBezTo>
                  <a:cubicBezTo>
                    <a:pt x="0" y="289541"/>
                    <a:pt x="289541" y="0"/>
                    <a:pt x="646710" y="0"/>
                  </a:cubicBezTo>
                  <a:cubicBezTo>
                    <a:pt x="995581" y="-1"/>
                    <a:pt x="1281570" y="276714"/>
                    <a:pt x="1293068" y="625395"/>
                  </a:cubicBezTo>
                  <a:lnTo>
                    <a:pt x="1189936" y="628796"/>
                  </a:lnTo>
                  <a:lnTo>
                    <a:pt x="1189935" y="628796"/>
                  </a:lnTo>
                  <a:cubicBezTo>
                    <a:pt x="1180272" y="335750"/>
                    <a:pt x="939915" y="103189"/>
                    <a:pt x="646710" y="103189"/>
                  </a:cubicBezTo>
                  <a:cubicBezTo>
                    <a:pt x="346531" y="103189"/>
                    <a:pt x="103189" y="346531"/>
                    <a:pt x="103189" y="646709"/>
                  </a:cubicBezTo>
                  <a:cubicBezTo>
                    <a:pt x="103189" y="946886"/>
                    <a:pt x="346531" y="1190229"/>
                    <a:pt x="646710" y="1190229"/>
                  </a:cubicBezTo>
                  <a:cubicBezTo>
                    <a:pt x="825020" y="1190229"/>
                    <a:pt x="991989" y="1102769"/>
                    <a:pt x="1093518" y="956186"/>
                  </a:cubicBezTo>
                  <a:close/>
                </a:path>
              </a:pathLst>
            </a:custGeom>
            <a:solidFill>
              <a:srgbClr val="FFC000">
                <a:alpha val="23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55" name="空心弧 84"/>
            <p:cNvSpPr>
              <a:spLocks noChangeArrowheads="1"/>
            </p:cNvSpPr>
            <p:nvPr/>
          </p:nvSpPr>
          <p:spPr bwMode="auto">
            <a:xfrm>
              <a:off x="787923" y="787922"/>
              <a:ext cx="1068300" cy="1068298"/>
            </a:xfrm>
            <a:custGeom>
              <a:avLst/>
              <a:gdLst>
                <a:gd name="T0" fmla="*/ 938223 w 1068300"/>
                <a:gd name="T1" fmla="*/ 814027 h 1068298"/>
                <a:gd name="T2" fmla="*/ 1025418 w 1068300"/>
                <a:gd name="T3" fmla="*/ 517949 h 1068298"/>
                <a:gd name="T4" fmla="*/ 534150 w 1068300"/>
                <a:gd name="T5" fmla="*/ 534149 h 1068298"/>
                <a:gd name="T6" fmla="*/ 0 60000 65536"/>
                <a:gd name="T7" fmla="*/ 0 60000 65536"/>
                <a:gd name="T8" fmla="*/ 0 60000 65536"/>
                <a:gd name="T9" fmla="*/ 0 w 1068300"/>
                <a:gd name="T10" fmla="*/ 0 h 1068298"/>
                <a:gd name="T11" fmla="*/ 1068300 w 1068300"/>
                <a:gd name="T12" fmla="*/ 1068298 h 1068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68300" h="1068298">
                  <a:moveTo>
                    <a:pt x="973255" y="838291"/>
                  </a:moveTo>
                  <a:lnTo>
                    <a:pt x="973255" y="838291"/>
                  </a:lnTo>
                  <a:cubicBezTo>
                    <a:pt x="873476" y="982345"/>
                    <a:pt x="709385" y="1068297"/>
                    <a:pt x="534150" y="1068298"/>
                  </a:cubicBezTo>
                  <a:cubicBezTo>
                    <a:pt x="239147" y="1068298"/>
                    <a:pt x="0" y="829151"/>
                    <a:pt x="0" y="534149"/>
                  </a:cubicBezTo>
                  <a:cubicBezTo>
                    <a:pt x="0" y="239146"/>
                    <a:pt x="239147" y="0"/>
                    <a:pt x="534150" y="0"/>
                  </a:cubicBezTo>
                  <a:cubicBezTo>
                    <a:pt x="822299" y="-1"/>
                    <a:pt x="1058512" y="228551"/>
                    <a:pt x="1068009" y="516544"/>
                  </a:cubicBezTo>
                  <a:lnTo>
                    <a:pt x="982827" y="519354"/>
                  </a:lnTo>
                  <a:lnTo>
                    <a:pt x="982827" y="519353"/>
                  </a:lnTo>
                  <a:cubicBezTo>
                    <a:pt x="974845" y="277313"/>
                    <a:pt x="776322" y="85229"/>
                    <a:pt x="534150" y="85229"/>
                  </a:cubicBezTo>
                  <a:cubicBezTo>
                    <a:pt x="286217" y="85229"/>
                    <a:pt x="85229" y="286217"/>
                    <a:pt x="85229" y="534149"/>
                  </a:cubicBezTo>
                  <a:cubicBezTo>
                    <a:pt x="85229" y="782080"/>
                    <a:pt x="286217" y="983069"/>
                    <a:pt x="534150" y="983069"/>
                  </a:cubicBezTo>
                  <a:cubicBezTo>
                    <a:pt x="681424" y="983069"/>
                    <a:pt x="819333" y="910831"/>
                    <a:pt x="903190" y="789762"/>
                  </a:cubicBezTo>
                  <a:close/>
                </a:path>
              </a:pathLst>
            </a:custGeom>
            <a:solidFill>
              <a:srgbClr val="FFC000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5156" name="Group 36"/>
          <p:cNvGrpSpPr>
            <a:grpSpLocks/>
          </p:cNvGrpSpPr>
          <p:nvPr/>
        </p:nvGrpSpPr>
        <p:grpSpPr bwMode="auto">
          <a:xfrm>
            <a:off x="2052639" y="3289300"/>
            <a:ext cx="1304925" cy="312738"/>
            <a:chOff x="0" y="0"/>
            <a:chExt cx="1304924" cy="312357"/>
          </a:xfrm>
        </p:grpSpPr>
        <p:sp>
          <p:nvSpPr>
            <p:cNvPr id="5157" name="矩形 85"/>
            <p:cNvSpPr>
              <a:spLocks noChangeArrowheads="1"/>
            </p:cNvSpPr>
            <p:nvPr/>
          </p:nvSpPr>
          <p:spPr bwMode="auto">
            <a:xfrm>
              <a:off x="0" y="0"/>
              <a:ext cx="1304924" cy="25701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16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58" name="TextBox 86"/>
            <p:cNvSpPr>
              <a:spLocks noChangeArrowheads="1"/>
            </p:cNvSpPr>
            <p:nvPr/>
          </p:nvSpPr>
          <p:spPr bwMode="auto">
            <a:xfrm>
              <a:off x="92942" y="4580"/>
              <a:ext cx="109537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>
                  <a:solidFill>
                    <a:schemeClr val="bg1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团队介绍</a:t>
              </a:r>
            </a:p>
          </p:txBody>
        </p:sp>
      </p:grpSp>
      <p:grpSp>
        <p:nvGrpSpPr>
          <p:cNvPr id="5159" name="Group 39"/>
          <p:cNvGrpSpPr>
            <a:grpSpLocks/>
          </p:cNvGrpSpPr>
          <p:nvPr/>
        </p:nvGrpSpPr>
        <p:grpSpPr bwMode="auto">
          <a:xfrm>
            <a:off x="4025901" y="4230689"/>
            <a:ext cx="1304925" cy="307975"/>
            <a:chOff x="0" y="0"/>
            <a:chExt cx="1304924" cy="307777"/>
          </a:xfrm>
        </p:grpSpPr>
        <p:sp>
          <p:nvSpPr>
            <p:cNvPr id="5160" name="矩形 89"/>
            <p:cNvSpPr>
              <a:spLocks noChangeArrowheads="1"/>
            </p:cNvSpPr>
            <p:nvPr/>
          </p:nvSpPr>
          <p:spPr bwMode="auto">
            <a:xfrm>
              <a:off x="0" y="25384"/>
              <a:ext cx="1304924" cy="25701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16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61" name="TextBox 90"/>
            <p:cNvSpPr>
              <a:spLocks noChangeArrowheads="1"/>
            </p:cNvSpPr>
            <p:nvPr/>
          </p:nvSpPr>
          <p:spPr bwMode="auto">
            <a:xfrm>
              <a:off x="104775" y="0"/>
              <a:ext cx="109537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>
                  <a:solidFill>
                    <a:schemeClr val="bg1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项目介绍</a:t>
              </a:r>
            </a:p>
          </p:txBody>
        </p:sp>
      </p:grpSp>
      <p:grpSp>
        <p:nvGrpSpPr>
          <p:cNvPr id="5162" name="Group 42"/>
          <p:cNvGrpSpPr>
            <a:grpSpLocks/>
          </p:cNvGrpSpPr>
          <p:nvPr/>
        </p:nvGrpSpPr>
        <p:grpSpPr bwMode="auto">
          <a:xfrm>
            <a:off x="6261101" y="4759326"/>
            <a:ext cx="1331913" cy="307975"/>
            <a:chOff x="0" y="0"/>
            <a:chExt cx="1332887" cy="307777"/>
          </a:xfrm>
        </p:grpSpPr>
        <p:sp>
          <p:nvSpPr>
            <p:cNvPr id="5163" name="矩形 92"/>
            <p:cNvSpPr>
              <a:spLocks noChangeArrowheads="1"/>
            </p:cNvSpPr>
            <p:nvPr/>
          </p:nvSpPr>
          <p:spPr bwMode="auto">
            <a:xfrm>
              <a:off x="27963" y="12352"/>
              <a:ext cx="1304924" cy="25701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16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64" name="TextBox 93"/>
            <p:cNvSpPr>
              <a:spLocks noChangeArrowheads="1"/>
            </p:cNvSpPr>
            <p:nvPr/>
          </p:nvSpPr>
          <p:spPr bwMode="auto">
            <a:xfrm>
              <a:off x="0" y="0"/>
              <a:ext cx="109537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>
                  <a:solidFill>
                    <a:schemeClr val="bg1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项目演示</a:t>
              </a:r>
            </a:p>
          </p:txBody>
        </p:sp>
      </p:grpSp>
      <p:sp>
        <p:nvSpPr>
          <p:cNvPr id="5165" name="TextBox 94"/>
          <p:cNvSpPr>
            <a:spLocks noChangeArrowheads="1"/>
          </p:cNvSpPr>
          <p:nvPr/>
        </p:nvSpPr>
        <p:spPr bwMode="auto">
          <a:xfrm>
            <a:off x="2971592" y="1351960"/>
            <a:ext cx="13509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00BED1"/>
                </a:solidFill>
                <a:latin typeface="方正大黑简体" pitchFamily="1" charset="-122"/>
                <a:ea typeface="方正大黑简体" pitchFamily="1" charset="-122"/>
                <a:sym typeface="方正大黑简体" pitchFamily="1" charset="-122"/>
              </a:rPr>
              <a:t>团队</a:t>
            </a:r>
          </a:p>
        </p:txBody>
      </p:sp>
      <p:sp>
        <p:nvSpPr>
          <p:cNvPr id="5166" name="TextBox 95"/>
          <p:cNvSpPr>
            <a:spLocks noChangeArrowheads="1"/>
          </p:cNvSpPr>
          <p:nvPr/>
        </p:nvSpPr>
        <p:spPr bwMode="auto">
          <a:xfrm>
            <a:off x="5145088" y="2365376"/>
            <a:ext cx="1181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9EA809"/>
                </a:solidFill>
                <a:latin typeface="方正大黑简体" pitchFamily="1" charset="-122"/>
                <a:ea typeface="方正大黑简体" pitchFamily="1" charset="-122"/>
                <a:sym typeface="方正大黑简体" pitchFamily="1" charset="-122"/>
              </a:rPr>
              <a:t>介绍</a:t>
            </a:r>
          </a:p>
        </p:txBody>
      </p:sp>
      <p:sp>
        <p:nvSpPr>
          <p:cNvPr id="5167" name="TextBox 96"/>
          <p:cNvSpPr>
            <a:spLocks noChangeArrowheads="1"/>
          </p:cNvSpPr>
          <p:nvPr/>
        </p:nvSpPr>
        <p:spPr bwMode="auto">
          <a:xfrm>
            <a:off x="7434263" y="2968626"/>
            <a:ext cx="1181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C000"/>
                </a:solidFill>
                <a:latin typeface="方正大黑简体" pitchFamily="1" charset="-122"/>
                <a:ea typeface="方正大黑简体" pitchFamily="1" charset="-122"/>
                <a:sym typeface="方正大黑简体" pitchFamily="1" charset="-122"/>
              </a:rPr>
              <a:t>演示</a:t>
            </a:r>
          </a:p>
        </p:txBody>
      </p:sp>
      <p:sp>
        <p:nvSpPr>
          <p:cNvPr id="5168" name="TextBox 54"/>
          <p:cNvSpPr>
            <a:spLocks noChangeArrowheads="1"/>
          </p:cNvSpPr>
          <p:nvPr/>
        </p:nvSpPr>
        <p:spPr bwMode="auto">
          <a:xfrm>
            <a:off x="8934451" y="5673725"/>
            <a:ext cx="17256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http://www.ppthi-hoo.com</a:t>
            </a:r>
            <a:endParaRPr lang="zh-CN" altLang="en-US" sz="100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5169" name="Group 49"/>
          <p:cNvGrpSpPr>
            <a:grpSpLocks/>
          </p:cNvGrpSpPr>
          <p:nvPr/>
        </p:nvGrpSpPr>
        <p:grpSpPr bwMode="auto">
          <a:xfrm rot="20405369">
            <a:off x="8056564" y="3408363"/>
            <a:ext cx="2020887" cy="1954212"/>
            <a:chOff x="0" y="0"/>
            <a:chExt cx="2644144" cy="2644140"/>
          </a:xfrm>
        </p:grpSpPr>
        <p:sp>
          <p:nvSpPr>
            <p:cNvPr id="5170" name="空心弧 79"/>
            <p:cNvSpPr>
              <a:spLocks noChangeArrowheads="1"/>
            </p:cNvSpPr>
            <p:nvPr/>
          </p:nvSpPr>
          <p:spPr bwMode="auto">
            <a:xfrm>
              <a:off x="0" y="0"/>
              <a:ext cx="2644144" cy="2644140"/>
            </a:xfrm>
            <a:custGeom>
              <a:avLst/>
              <a:gdLst>
                <a:gd name="T0" fmla="*/ 2340417 w 2644144"/>
                <a:gd name="T1" fmla="*/ 2027418 h 2644140"/>
                <a:gd name="T2" fmla="*/ 2560217 w 2644144"/>
                <a:gd name="T3" fmla="*/ 1282810 h 2644140"/>
                <a:gd name="T4" fmla="*/ 1322072 w 2644144"/>
                <a:gd name="T5" fmla="*/ 1322070 h 2644140"/>
                <a:gd name="T6" fmla="*/ 0 60000 65536"/>
                <a:gd name="T7" fmla="*/ 0 60000 65536"/>
                <a:gd name="T8" fmla="*/ 0 60000 65536"/>
                <a:gd name="T9" fmla="*/ 0 w 2644144"/>
                <a:gd name="T10" fmla="*/ 0 h 2644140"/>
                <a:gd name="T11" fmla="*/ 2644144 w 2644144"/>
                <a:gd name="T12" fmla="*/ 2644140 h 26441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4144" h="2644140">
                  <a:moveTo>
                    <a:pt x="2408899" y="2074852"/>
                  </a:moveTo>
                  <a:lnTo>
                    <a:pt x="2408899" y="2074852"/>
                  </a:lnTo>
                  <a:cubicBezTo>
                    <a:pt x="2161937" y="2431401"/>
                    <a:pt x="1755797" y="2644140"/>
                    <a:pt x="1322072" y="2644141"/>
                  </a:cubicBezTo>
                  <a:cubicBezTo>
                    <a:pt x="591911" y="2644141"/>
                    <a:pt x="0" y="2052230"/>
                    <a:pt x="0" y="1322071"/>
                  </a:cubicBezTo>
                  <a:cubicBezTo>
                    <a:pt x="0" y="591911"/>
                    <a:pt x="591911" y="1"/>
                    <a:pt x="1322072" y="1"/>
                  </a:cubicBezTo>
                  <a:cubicBezTo>
                    <a:pt x="2035919" y="0"/>
                    <a:pt x="2620856" y="566683"/>
                    <a:pt x="2643479" y="1280171"/>
                  </a:cubicBezTo>
                  <a:lnTo>
                    <a:pt x="2476956" y="1285451"/>
                  </a:lnTo>
                  <a:lnTo>
                    <a:pt x="2476955" y="1285451"/>
                  </a:lnTo>
                  <a:cubicBezTo>
                    <a:pt x="2457183" y="661876"/>
                    <a:pt x="1945960" y="166607"/>
                    <a:pt x="1322071" y="166607"/>
                  </a:cubicBezTo>
                  <a:cubicBezTo>
                    <a:pt x="683925" y="166607"/>
                    <a:pt x="166606" y="683925"/>
                    <a:pt x="166606" y="1322070"/>
                  </a:cubicBezTo>
                  <a:cubicBezTo>
                    <a:pt x="166606" y="1960214"/>
                    <a:pt x="683925" y="2477533"/>
                    <a:pt x="1322071" y="2477533"/>
                  </a:cubicBezTo>
                  <a:cubicBezTo>
                    <a:pt x="1701138" y="2477533"/>
                    <a:pt x="2056096" y="2291603"/>
                    <a:pt x="2271936" y="1979986"/>
                  </a:cubicBezTo>
                  <a:close/>
                </a:path>
              </a:pathLst>
            </a:custGeom>
            <a:solidFill>
              <a:srgbClr val="93B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71" name="空心弧 80"/>
            <p:cNvSpPr>
              <a:spLocks noChangeArrowheads="1"/>
            </p:cNvSpPr>
            <p:nvPr/>
          </p:nvSpPr>
          <p:spPr bwMode="auto">
            <a:xfrm>
              <a:off x="188283" y="188282"/>
              <a:ext cx="2267579" cy="2267575"/>
            </a:xfrm>
            <a:custGeom>
              <a:avLst/>
              <a:gdLst>
                <a:gd name="T0" fmla="*/ 1991477 w 2267579"/>
                <a:gd name="T1" fmla="*/ 1727857 h 2267575"/>
                <a:gd name="T2" fmla="*/ 2176558 w 2267579"/>
                <a:gd name="T3" fmla="*/ 1099401 h 2267575"/>
                <a:gd name="T4" fmla="*/ 1133790 w 2267579"/>
                <a:gd name="T5" fmla="*/ 1133788 h 2267575"/>
                <a:gd name="T6" fmla="*/ 0 60000 65536"/>
                <a:gd name="T7" fmla="*/ 0 60000 65536"/>
                <a:gd name="T8" fmla="*/ 0 60000 65536"/>
                <a:gd name="T9" fmla="*/ 0 w 2267579"/>
                <a:gd name="T10" fmla="*/ 0 h 2267575"/>
                <a:gd name="T11" fmla="*/ 2267579 w 2267579"/>
                <a:gd name="T12" fmla="*/ 2267575 h 22675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67579" h="2267575">
                  <a:moveTo>
                    <a:pt x="2065836" y="1779362"/>
                  </a:moveTo>
                  <a:lnTo>
                    <a:pt x="2065835" y="1779361"/>
                  </a:lnTo>
                  <a:cubicBezTo>
                    <a:pt x="1854045" y="2085133"/>
                    <a:pt x="1505745" y="2267574"/>
                    <a:pt x="1133789" y="2267575"/>
                  </a:cubicBezTo>
                  <a:cubicBezTo>
                    <a:pt x="507614" y="2267575"/>
                    <a:pt x="-1" y="1759960"/>
                    <a:pt x="-1" y="1133787"/>
                  </a:cubicBezTo>
                  <a:cubicBezTo>
                    <a:pt x="-1" y="507613"/>
                    <a:pt x="507614" y="-1"/>
                    <a:pt x="1133789" y="-1"/>
                  </a:cubicBezTo>
                  <a:cubicBezTo>
                    <a:pt x="1745417" y="-2"/>
                    <a:pt x="2246805" y="485124"/>
                    <a:pt x="2266963" y="1096419"/>
                  </a:cubicBezTo>
                  <a:lnTo>
                    <a:pt x="2086154" y="1102383"/>
                  </a:lnTo>
                  <a:lnTo>
                    <a:pt x="2086154" y="1102382"/>
                  </a:lnTo>
                  <a:cubicBezTo>
                    <a:pt x="2069212" y="588626"/>
                    <a:pt x="1647826" y="180908"/>
                    <a:pt x="1133790" y="180908"/>
                  </a:cubicBezTo>
                  <a:cubicBezTo>
                    <a:pt x="607527" y="180908"/>
                    <a:pt x="180908" y="607526"/>
                    <a:pt x="180908" y="1133788"/>
                  </a:cubicBezTo>
                  <a:cubicBezTo>
                    <a:pt x="180908" y="1660049"/>
                    <a:pt x="607527" y="2086668"/>
                    <a:pt x="1133790" y="2086668"/>
                  </a:cubicBezTo>
                  <a:cubicBezTo>
                    <a:pt x="1446397" y="2086668"/>
                    <a:pt x="1739122" y="1933336"/>
                    <a:pt x="1917119" y="1676354"/>
                  </a:cubicBezTo>
                  <a:close/>
                </a:path>
              </a:pathLst>
            </a:custGeom>
            <a:solidFill>
              <a:srgbClr val="93B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72" name="空心弧 81"/>
            <p:cNvSpPr>
              <a:spLocks noChangeArrowheads="1"/>
            </p:cNvSpPr>
            <p:nvPr/>
          </p:nvSpPr>
          <p:spPr bwMode="auto">
            <a:xfrm>
              <a:off x="378612" y="378612"/>
              <a:ext cx="1886920" cy="1886917"/>
            </a:xfrm>
            <a:custGeom>
              <a:avLst/>
              <a:gdLst>
                <a:gd name="T0" fmla="*/ 1657167 w 1886920"/>
                <a:gd name="T1" fmla="*/ 1437802 h 1886917"/>
                <a:gd name="T2" fmla="*/ 1811178 w 1886920"/>
                <a:gd name="T3" fmla="*/ 914845 h 1886917"/>
                <a:gd name="T4" fmla="*/ 943460 w 1886920"/>
                <a:gd name="T5" fmla="*/ 943459 h 1886917"/>
                <a:gd name="T6" fmla="*/ 0 60000 65536"/>
                <a:gd name="T7" fmla="*/ 0 60000 65536"/>
                <a:gd name="T8" fmla="*/ 0 60000 65536"/>
                <a:gd name="T9" fmla="*/ 0 w 1886920"/>
                <a:gd name="T10" fmla="*/ 0 h 1886917"/>
                <a:gd name="T11" fmla="*/ 1886920 w 1886920"/>
                <a:gd name="T12" fmla="*/ 1886917 h 18869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86920" h="1886917">
                  <a:moveTo>
                    <a:pt x="1719044" y="1480660"/>
                  </a:moveTo>
                  <a:lnTo>
                    <a:pt x="1719043" y="1480659"/>
                  </a:lnTo>
                  <a:cubicBezTo>
                    <a:pt x="1542806" y="1735101"/>
                    <a:pt x="1252976" y="1886916"/>
                    <a:pt x="943460" y="1886917"/>
                  </a:cubicBezTo>
                  <a:cubicBezTo>
                    <a:pt x="422401" y="1886917"/>
                    <a:pt x="0" y="1464516"/>
                    <a:pt x="0" y="943458"/>
                  </a:cubicBezTo>
                  <a:cubicBezTo>
                    <a:pt x="0" y="422399"/>
                    <a:pt x="422401" y="-1"/>
                    <a:pt x="943460" y="-1"/>
                  </a:cubicBezTo>
                  <a:cubicBezTo>
                    <a:pt x="1452414" y="-2"/>
                    <a:pt x="1869633" y="403686"/>
                    <a:pt x="1886407" y="912363"/>
                  </a:cubicBezTo>
                  <a:lnTo>
                    <a:pt x="1735951" y="917326"/>
                  </a:lnTo>
                  <a:lnTo>
                    <a:pt x="1735951" y="917325"/>
                  </a:lnTo>
                  <a:cubicBezTo>
                    <a:pt x="1721853" y="489813"/>
                    <a:pt x="1371205" y="150539"/>
                    <a:pt x="943460" y="150539"/>
                  </a:cubicBezTo>
                  <a:cubicBezTo>
                    <a:pt x="505541" y="150539"/>
                    <a:pt x="150538" y="505541"/>
                    <a:pt x="150538" y="943459"/>
                  </a:cubicBezTo>
                  <a:cubicBezTo>
                    <a:pt x="150538" y="1381376"/>
                    <a:pt x="505541" y="1736379"/>
                    <a:pt x="943460" y="1736379"/>
                  </a:cubicBezTo>
                  <a:cubicBezTo>
                    <a:pt x="1203589" y="1736379"/>
                    <a:pt x="1447174" y="1608787"/>
                    <a:pt x="1595291" y="1394945"/>
                  </a:cubicBezTo>
                  <a:close/>
                </a:path>
              </a:pathLst>
            </a:custGeom>
            <a:solidFill>
              <a:srgbClr val="93B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73" name="空心弧 82"/>
            <p:cNvSpPr>
              <a:spLocks noChangeArrowheads="1"/>
            </p:cNvSpPr>
            <p:nvPr/>
          </p:nvSpPr>
          <p:spPr bwMode="auto">
            <a:xfrm>
              <a:off x="540289" y="540289"/>
              <a:ext cx="1563565" cy="1563563"/>
            </a:xfrm>
            <a:custGeom>
              <a:avLst/>
              <a:gdLst>
                <a:gd name="T0" fmla="*/ 1373184 w 1563565"/>
                <a:gd name="T1" fmla="*/ 1191411 h 1563563"/>
                <a:gd name="T2" fmla="*/ 1500803 w 1563565"/>
                <a:gd name="T3" fmla="*/ 758071 h 1563563"/>
                <a:gd name="T4" fmla="*/ 781783 w 1563565"/>
                <a:gd name="T5" fmla="*/ 781782 h 1563563"/>
                <a:gd name="T6" fmla="*/ 0 60000 65536"/>
                <a:gd name="T7" fmla="*/ 0 60000 65536"/>
                <a:gd name="T8" fmla="*/ 0 60000 65536"/>
                <a:gd name="T9" fmla="*/ 0 w 1563565"/>
                <a:gd name="T10" fmla="*/ 0 h 1563563"/>
                <a:gd name="T11" fmla="*/ 1563565 w 1563565"/>
                <a:gd name="T12" fmla="*/ 1563563 h 15635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63565" h="1563563">
                  <a:moveTo>
                    <a:pt x="1424457" y="1226925"/>
                  </a:moveTo>
                  <a:lnTo>
                    <a:pt x="1424456" y="1226924"/>
                  </a:lnTo>
                  <a:cubicBezTo>
                    <a:pt x="1278420" y="1437763"/>
                    <a:pt x="1038257" y="1563562"/>
                    <a:pt x="781782" y="1563563"/>
                  </a:cubicBezTo>
                  <a:cubicBezTo>
                    <a:pt x="350015" y="1563563"/>
                    <a:pt x="-1" y="1213547"/>
                    <a:pt x="-1" y="781781"/>
                  </a:cubicBezTo>
                  <a:cubicBezTo>
                    <a:pt x="-1" y="350014"/>
                    <a:pt x="350015" y="-1"/>
                    <a:pt x="781782" y="-1"/>
                  </a:cubicBezTo>
                  <a:cubicBezTo>
                    <a:pt x="1203519" y="-2"/>
                    <a:pt x="1549241" y="334508"/>
                    <a:pt x="1563140" y="756015"/>
                  </a:cubicBezTo>
                  <a:lnTo>
                    <a:pt x="1438467" y="760127"/>
                  </a:lnTo>
                  <a:lnTo>
                    <a:pt x="1438467" y="760126"/>
                  </a:lnTo>
                  <a:cubicBezTo>
                    <a:pt x="1426785" y="405875"/>
                    <a:pt x="1136227" y="124741"/>
                    <a:pt x="781783" y="124741"/>
                  </a:cubicBezTo>
                  <a:cubicBezTo>
                    <a:pt x="418909" y="124741"/>
                    <a:pt x="124742" y="418907"/>
                    <a:pt x="124742" y="781781"/>
                  </a:cubicBezTo>
                  <a:cubicBezTo>
                    <a:pt x="124742" y="1144654"/>
                    <a:pt x="418909" y="1438821"/>
                    <a:pt x="781783" y="1438821"/>
                  </a:cubicBezTo>
                  <a:cubicBezTo>
                    <a:pt x="997334" y="1438821"/>
                    <a:pt x="1199177" y="1333094"/>
                    <a:pt x="1321911" y="1155897"/>
                  </a:cubicBezTo>
                  <a:close/>
                </a:path>
              </a:pathLst>
            </a:custGeom>
            <a:solidFill>
              <a:srgbClr val="93B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74" name="空心弧 83"/>
            <p:cNvSpPr>
              <a:spLocks noChangeArrowheads="1"/>
            </p:cNvSpPr>
            <p:nvPr/>
          </p:nvSpPr>
          <p:spPr bwMode="auto">
            <a:xfrm>
              <a:off x="675362" y="675361"/>
              <a:ext cx="1293420" cy="1293418"/>
            </a:xfrm>
            <a:custGeom>
              <a:avLst/>
              <a:gdLst>
                <a:gd name="T0" fmla="*/ 1135932 w 1293420"/>
                <a:gd name="T1" fmla="*/ 985565 h 1293418"/>
                <a:gd name="T2" fmla="*/ 1241502 w 1293420"/>
                <a:gd name="T3" fmla="*/ 627095 h 1293418"/>
                <a:gd name="T4" fmla="*/ 646710 w 1293420"/>
                <a:gd name="T5" fmla="*/ 646709 h 1293418"/>
                <a:gd name="T6" fmla="*/ 0 60000 65536"/>
                <a:gd name="T7" fmla="*/ 0 60000 65536"/>
                <a:gd name="T8" fmla="*/ 0 60000 65536"/>
                <a:gd name="T9" fmla="*/ 0 w 1293420"/>
                <a:gd name="T10" fmla="*/ 0 h 1293418"/>
                <a:gd name="T11" fmla="*/ 1293420 w 1293420"/>
                <a:gd name="T12" fmla="*/ 1293418 h 12934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93420" h="1293418">
                  <a:moveTo>
                    <a:pt x="1178347" y="1014943"/>
                  </a:moveTo>
                  <a:lnTo>
                    <a:pt x="1178346" y="1014942"/>
                  </a:lnTo>
                  <a:cubicBezTo>
                    <a:pt x="1057541" y="1189353"/>
                    <a:pt x="858872" y="1293417"/>
                    <a:pt x="646710" y="1293418"/>
                  </a:cubicBezTo>
                  <a:cubicBezTo>
                    <a:pt x="289541" y="1293418"/>
                    <a:pt x="0" y="1003876"/>
                    <a:pt x="0" y="646709"/>
                  </a:cubicBezTo>
                  <a:cubicBezTo>
                    <a:pt x="0" y="289541"/>
                    <a:pt x="289541" y="0"/>
                    <a:pt x="646710" y="0"/>
                  </a:cubicBezTo>
                  <a:cubicBezTo>
                    <a:pt x="995581" y="-1"/>
                    <a:pt x="1281570" y="276714"/>
                    <a:pt x="1293068" y="625395"/>
                  </a:cubicBezTo>
                  <a:lnTo>
                    <a:pt x="1189936" y="628796"/>
                  </a:lnTo>
                  <a:lnTo>
                    <a:pt x="1189935" y="628796"/>
                  </a:lnTo>
                  <a:cubicBezTo>
                    <a:pt x="1180272" y="335750"/>
                    <a:pt x="939915" y="103189"/>
                    <a:pt x="646710" y="103189"/>
                  </a:cubicBezTo>
                  <a:cubicBezTo>
                    <a:pt x="346531" y="103189"/>
                    <a:pt x="103189" y="346531"/>
                    <a:pt x="103189" y="646709"/>
                  </a:cubicBezTo>
                  <a:cubicBezTo>
                    <a:pt x="103189" y="946886"/>
                    <a:pt x="346531" y="1190229"/>
                    <a:pt x="646710" y="1190229"/>
                  </a:cubicBezTo>
                  <a:cubicBezTo>
                    <a:pt x="825020" y="1190229"/>
                    <a:pt x="991989" y="1102769"/>
                    <a:pt x="1093518" y="956186"/>
                  </a:cubicBezTo>
                  <a:close/>
                </a:path>
              </a:pathLst>
            </a:custGeom>
            <a:solidFill>
              <a:srgbClr val="93B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75" name="空心弧 84"/>
            <p:cNvSpPr>
              <a:spLocks noChangeArrowheads="1"/>
            </p:cNvSpPr>
            <p:nvPr/>
          </p:nvSpPr>
          <p:spPr bwMode="auto">
            <a:xfrm>
              <a:off x="787923" y="787922"/>
              <a:ext cx="1068300" cy="1068298"/>
            </a:xfrm>
            <a:custGeom>
              <a:avLst/>
              <a:gdLst>
                <a:gd name="T0" fmla="*/ 938223 w 1068300"/>
                <a:gd name="T1" fmla="*/ 814027 h 1068298"/>
                <a:gd name="T2" fmla="*/ 1025418 w 1068300"/>
                <a:gd name="T3" fmla="*/ 517949 h 1068298"/>
                <a:gd name="T4" fmla="*/ 534150 w 1068300"/>
                <a:gd name="T5" fmla="*/ 534149 h 1068298"/>
                <a:gd name="T6" fmla="*/ 0 60000 65536"/>
                <a:gd name="T7" fmla="*/ 0 60000 65536"/>
                <a:gd name="T8" fmla="*/ 0 60000 65536"/>
                <a:gd name="T9" fmla="*/ 0 w 1068300"/>
                <a:gd name="T10" fmla="*/ 0 h 1068298"/>
                <a:gd name="T11" fmla="*/ 1068300 w 1068300"/>
                <a:gd name="T12" fmla="*/ 1068298 h 1068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68300" h="1068298">
                  <a:moveTo>
                    <a:pt x="973255" y="838291"/>
                  </a:moveTo>
                  <a:lnTo>
                    <a:pt x="973255" y="838291"/>
                  </a:lnTo>
                  <a:cubicBezTo>
                    <a:pt x="873476" y="982345"/>
                    <a:pt x="709385" y="1068297"/>
                    <a:pt x="534150" y="1068298"/>
                  </a:cubicBezTo>
                  <a:cubicBezTo>
                    <a:pt x="239147" y="1068298"/>
                    <a:pt x="0" y="829151"/>
                    <a:pt x="0" y="534149"/>
                  </a:cubicBezTo>
                  <a:cubicBezTo>
                    <a:pt x="0" y="239146"/>
                    <a:pt x="239147" y="0"/>
                    <a:pt x="534150" y="0"/>
                  </a:cubicBezTo>
                  <a:cubicBezTo>
                    <a:pt x="822299" y="-1"/>
                    <a:pt x="1058512" y="228551"/>
                    <a:pt x="1068009" y="516544"/>
                  </a:cubicBezTo>
                  <a:lnTo>
                    <a:pt x="982827" y="519354"/>
                  </a:lnTo>
                  <a:lnTo>
                    <a:pt x="982827" y="519353"/>
                  </a:lnTo>
                  <a:cubicBezTo>
                    <a:pt x="974845" y="277313"/>
                    <a:pt x="776322" y="85229"/>
                    <a:pt x="534150" y="85229"/>
                  </a:cubicBezTo>
                  <a:cubicBezTo>
                    <a:pt x="286217" y="85229"/>
                    <a:pt x="85229" y="286217"/>
                    <a:pt x="85229" y="534149"/>
                  </a:cubicBezTo>
                  <a:cubicBezTo>
                    <a:pt x="85229" y="782080"/>
                    <a:pt x="286217" y="983069"/>
                    <a:pt x="534150" y="983069"/>
                  </a:cubicBezTo>
                  <a:cubicBezTo>
                    <a:pt x="681424" y="983069"/>
                    <a:pt x="819333" y="910831"/>
                    <a:pt x="903190" y="789762"/>
                  </a:cubicBezTo>
                  <a:close/>
                </a:path>
              </a:pathLst>
            </a:custGeom>
            <a:solidFill>
              <a:srgbClr val="93B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5176" name="Group 56"/>
          <p:cNvGrpSpPr>
            <a:grpSpLocks/>
          </p:cNvGrpSpPr>
          <p:nvPr/>
        </p:nvGrpSpPr>
        <p:grpSpPr bwMode="auto">
          <a:xfrm>
            <a:off x="8486776" y="5572125"/>
            <a:ext cx="1304925" cy="312738"/>
            <a:chOff x="0" y="0"/>
            <a:chExt cx="1304924" cy="312357"/>
          </a:xfrm>
        </p:grpSpPr>
        <p:sp>
          <p:nvSpPr>
            <p:cNvPr id="5177" name="矩形 85"/>
            <p:cNvSpPr>
              <a:spLocks noChangeArrowheads="1"/>
            </p:cNvSpPr>
            <p:nvPr/>
          </p:nvSpPr>
          <p:spPr bwMode="auto">
            <a:xfrm>
              <a:off x="0" y="0"/>
              <a:ext cx="1304924" cy="25701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16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78" name="TextBox 86"/>
            <p:cNvSpPr>
              <a:spLocks noChangeArrowheads="1"/>
            </p:cNvSpPr>
            <p:nvPr/>
          </p:nvSpPr>
          <p:spPr bwMode="auto">
            <a:xfrm>
              <a:off x="92942" y="4580"/>
              <a:ext cx="109537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>
                  <a:solidFill>
                    <a:schemeClr val="bg1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项目实现</a:t>
              </a:r>
            </a:p>
          </p:txBody>
        </p:sp>
      </p:grpSp>
      <p:sp>
        <p:nvSpPr>
          <p:cNvPr id="5179" name="TextBox 96"/>
          <p:cNvSpPr>
            <a:spLocks noChangeArrowheads="1"/>
          </p:cNvSpPr>
          <p:nvPr/>
        </p:nvSpPr>
        <p:spPr bwMode="auto">
          <a:xfrm>
            <a:off x="9501188" y="4110038"/>
            <a:ext cx="1181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8CB3E3"/>
                </a:solidFill>
                <a:latin typeface="方正大黑简体" pitchFamily="1" charset="-122"/>
                <a:ea typeface="方正大黑简体" pitchFamily="1" charset="-122"/>
                <a:sym typeface="方正大黑简体" pitchFamily="1" charset="-122"/>
              </a:rPr>
              <a:t>实现</a:t>
            </a:r>
          </a:p>
        </p:txBody>
      </p:sp>
      <p:sp>
        <p:nvSpPr>
          <p:cNvPr id="5180" name="矩形 26"/>
          <p:cNvSpPr>
            <a:spLocks noChangeArrowheads="1"/>
          </p:cNvSpPr>
          <p:nvPr/>
        </p:nvSpPr>
        <p:spPr bwMode="auto">
          <a:xfrm>
            <a:off x="2528888" y="215901"/>
            <a:ext cx="1498600" cy="295275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81" name="文本框 1"/>
          <p:cNvSpPr>
            <a:spLocks noChangeArrowheads="1"/>
          </p:cNvSpPr>
          <p:nvPr/>
        </p:nvSpPr>
        <p:spPr bwMode="auto">
          <a:xfrm>
            <a:off x="1855789" y="-84138"/>
            <a:ext cx="2890837" cy="64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 i="1" u="sng">
                <a:solidFill>
                  <a:schemeClr val="bg1"/>
                </a:solidFill>
                <a:sym typeface="Calibri" panose="020F0502020204030204" pitchFamily="34" charset="0"/>
              </a:rPr>
              <a:t>Spider</a:t>
            </a:r>
            <a:endParaRPr lang="zh-CN" altLang="en-US" sz="3600" b="1" i="1" u="sng">
              <a:solidFill>
                <a:schemeClr val="bg1"/>
              </a:solidFill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0116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5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4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0" dur="500"/>
                                        <p:tgtEl>
                                          <p:spTgt spid="5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3" dur="500"/>
                                        <p:tgtEl>
                                          <p:spTgt spid="5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500"/>
                                        <p:tgtEl>
                                          <p:spTgt spid="5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500"/>
                                        <p:tgtEl>
                                          <p:spTgt spid="5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5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6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3" grpId="0" bldLvl="0" animBg="1" autoUpdateAnimBg="0"/>
      <p:bldP spid="5134" grpId="0" bldLvl="0" animBg="1" autoUpdateAnimBg="0"/>
      <p:bldP spid="5165" grpId="0" bldLvl="0" autoUpdateAnimBg="0"/>
      <p:bldP spid="5166" grpId="0" bldLvl="0" autoUpdateAnimBg="0"/>
      <p:bldP spid="5167" grpId="0" bldLvl="0" autoUpdateAnimBg="0"/>
      <p:bldP spid="5179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B19077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6" y="3789363"/>
            <a:ext cx="3514725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AutoShape 3"/>
          <p:cNvSpPr>
            <a:spLocks noChangeArrowheads="1"/>
          </p:cNvSpPr>
          <p:nvPr/>
        </p:nvSpPr>
        <p:spPr bwMode="auto">
          <a:xfrm>
            <a:off x="1558925" y="762001"/>
            <a:ext cx="4160838" cy="2513013"/>
          </a:xfrm>
          <a:prstGeom prst="rect">
            <a:avLst/>
          </a:prstGeom>
          <a:solidFill>
            <a:srgbClr val="595959">
              <a:alpha val="78000"/>
            </a:srgbClr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148" name="矩形 26"/>
          <p:cNvSpPr>
            <a:spLocks noChangeArrowheads="1"/>
          </p:cNvSpPr>
          <p:nvPr/>
        </p:nvSpPr>
        <p:spPr bwMode="auto">
          <a:xfrm>
            <a:off x="2293938" y="166688"/>
            <a:ext cx="1797050" cy="309562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149" name="矩形 27"/>
          <p:cNvSpPr>
            <a:spLocks noChangeArrowheads="1"/>
          </p:cNvSpPr>
          <p:nvPr/>
        </p:nvSpPr>
        <p:spPr bwMode="auto">
          <a:xfrm>
            <a:off x="1524000" y="5965826"/>
            <a:ext cx="9144000" cy="3206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150" name="矩形 3"/>
          <p:cNvSpPr>
            <a:spLocks noChangeArrowheads="1"/>
          </p:cNvSpPr>
          <p:nvPr/>
        </p:nvSpPr>
        <p:spPr bwMode="auto">
          <a:xfrm>
            <a:off x="1524000" y="6000750"/>
            <a:ext cx="1333500" cy="285750"/>
          </a:xfrm>
          <a:prstGeom prst="rect">
            <a:avLst/>
          </a:pr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151" name="矩形 6"/>
          <p:cNvSpPr>
            <a:spLocks noChangeArrowheads="1"/>
          </p:cNvSpPr>
          <p:nvPr/>
        </p:nvSpPr>
        <p:spPr bwMode="auto">
          <a:xfrm>
            <a:off x="2825750" y="6000750"/>
            <a:ext cx="1333500" cy="285750"/>
          </a:xfrm>
          <a:prstGeom prst="rect">
            <a:avLst/>
          </a:pr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152" name="矩形 7"/>
          <p:cNvSpPr>
            <a:spLocks noChangeArrowheads="1"/>
          </p:cNvSpPr>
          <p:nvPr/>
        </p:nvSpPr>
        <p:spPr bwMode="auto">
          <a:xfrm>
            <a:off x="4127500" y="6000750"/>
            <a:ext cx="1333500" cy="285750"/>
          </a:xfrm>
          <a:prstGeom prst="rect">
            <a:avLst/>
          </a:pr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153" name="矩形 8"/>
          <p:cNvSpPr>
            <a:spLocks noChangeArrowheads="1"/>
          </p:cNvSpPr>
          <p:nvPr/>
        </p:nvSpPr>
        <p:spPr bwMode="auto">
          <a:xfrm>
            <a:off x="5429250" y="6000750"/>
            <a:ext cx="1333500" cy="28575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154" name="矩形 9"/>
          <p:cNvSpPr>
            <a:spLocks noChangeArrowheads="1"/>
          </p:cNvSpPr>
          <p:nvPr/>
        </p:nvSpPr>
        <p:spPr bwMode="auto">
          <a:xfrm>
            <a:off x="6731000" y="6000750"/>
            <a:ext cx="1333500" cy="285750"/>
          </a:xfrm>
          <a:prstGeom prst="rect">
            <a:avLst/>
          </a:pr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155" name="矩形 10"/>
          <p:cNvSpPr>
            <a:spLocks noChangeArrowheads="1"/>
          </p:cNvSpPr>
          <p:nvPr/>
        </p:nvSpPr>
        <p:spPr bwMode="auto">
          <a:xfrm>
            <a:off x="8032750" y="6000750"/>
            <a:ext cx="1333500" cy="285750"/>
          </a:xfrm>
          <a:prstGeom prst="rect">
            <a:avLst/>
          </a:pr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156" name="矩形 11"/>
          <p:cNvSpPr>
            <a:spLocks noChangeArrowheads="1"/>
          </p:cNvSpPr>
          <p:nvPr/>
        </p:nvSpPr>
        <p:spPr bwMode="auto">
          <a:xfrm>
            <a:off x="9334500" y="6000750"/>
            <a:ext cx="1333500" cy="285750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157" name="矩形 26"/>
          <p:cNvSpPr>
            <a:spLocks noChangeArrowheads="1"/>
          </p:cNvSpPr>
          <p:nvPr/>
        </p:nvSpPr>
        <p:spPr bwMode="auto">
          <a:xfrm>
            <a:off x="1544638" y="76200"/>
            <a:ext cx="1498600" cy="21748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158" name="TextBox 29"/>
          <p:cNvSpPr>
            <a:spLocks noChangeArrowheads="1"/>
          </p:cNvSpPr>
          <p:nvPr/>
        </p:nvSpPr>
        <p:spPr bwMode="auto">
          <a:xfrm>
            <a:off x="6656388" y="184150"/>
            <a:ext cx="30670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360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团队介绍</a:t>
            </a:r>
            <a:r>
              <a:rPr lang="en-US" altLang="zh-CN" sz="240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Team</a:t>
            </a:r>
            <a:endParaRPr lang="zh-CN" altLang="en-US" sz="2400">
              <a:solidFill>
                <a:srgbClr val="00BE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159" name="图片 43" descr="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5" y="388938"/>
            <a:ext cx="52228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0" name="TextBox 60"/>
          <p:cNvSpPr>
            <a:spLocks noChangeArrowheads="1"/>
          </p:cNvSpPr>
          <p:nvPr/>
        </p:nvSpPr>
        <p:spPr bwMode="auto">
          <a:xfrm>
            <a:off x="8934451" y="5673725"/>
            <a:ext cx="17256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http://www.ppthi-hoo.com</a:t>
            </a:r>
            <a:endParaRPr lang="zh-CN" altLang="en-US" sz="100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161" name="文本框 20"/>
          <p:cNvSpPr>
            <a:spLocks noChangeArrowheads="1"/>
          </p:cNvSpPr>
          <p:nvPr/>
        </p:nvSpPr>
        <p:spPr bwMode="auto">
          <a:xfrm>
            <a:off x="1785939" y="-95250"/>
            <a:ext cx="16160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 i="1" u="sng">
                <a:solidFill>
                  <a:schemeClr val="bg1"/>
                </a:solidFill>
                <a:sym typeface="Calibri" panose="020F0502020204030204" pitchFamily="34" charset="0"/>
              </a:rPr>
              <a:t>Spider</a:t>
            </a:r>
            <a:endParaRPr lang="zh-CN" altLang="en-US" sz="3600" b="1" i="1" u="sng">
              <a:solidFill>
                <a:schemeClr val="bg1"/>
              </a:solidFill>
              <a:sym typeface="Calibri" panose="020F0502020204030204" pitchFamily="34" charset="0"/>
            </a:endParaRPr>
          </a:p>
        </p:txBody>
      </p:sp>
      <p:sp>
        <p:nvSpPr>
          <p:cNvPr id="6162" name="AutoShape 3"/>
          <p:cNvSpPr>
            <a:spLocks noChangeArrowheads="1"/>
          </p:cNvSpPr>
          <p:nvPr/>
        </p:nvSpPr>
        <p:spPr bwMode="auto">
          <a:xfrm>
            <a:off x="1701800" y="836613"/>
            <a:ext cx="4368800" cy="2455862"/>
          </a:xfrm>
          <a:prstGeom prst="rect">
            <a:avLst/>
          </a:prstGeom>
          <a:solidFill>
            <a:srgbClr val="00BED1">
              <a:alpha val="78000"/>
            </a:srgbClr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陈东（组长）：</a:t>
            </a:r>
            <a:endParaRPr lang="en-US" altLang="zh-CN" sz="200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ctr"/>
            <a:endParaRPr lang="zh-CN" altLang="en-US" sz="200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ctr"/>
            <a:r>
              <a:rPr lang="zh-CN" altLang="en-US" sz="20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           标准码农，是本小组的主力军。</a:t>
            </a:r>
          </a:p>
        </p:txBody>
      </p:sp>
      <p:sp>
        <p:nvSpPr>
          <p:cNvPr id="6163" name="AutoShape 3"/>
          <p:cNvSpPr>
            <a:spLocks noChangeArrowheads="1"/>
          </p:cNvSpPr>
          <p:nvPr/>
        </p:nvSpPr>
        <p:spPr bwMode="auto">
          <a:xfrm>
            <a:off x="1846264" y="908051"/>
            <a:ext cx="4770437" cy="2352675"/>
          </a:xfrm>
          <a:prstGeom prst="rect">
            <a:avLst/>
          </a:prstGeom>
          <a:solidFill>
            <a:srgbClr val="00BED1">
              <a:alpha val="78000"/>
            </a:srgbClr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汪洋：</a:t>
            </a:r>
            <a:endParaRPr lang="en-US" altLang="zh-CN" sz="200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ctr"/>
            <a:endParaRPr lang="zh-CN" altLang="en-US" sz="200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ctr"/>
            <a:r>
              <a:rPr lang="zh-CN" altLang="en-US" sz="20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文档工作，代码测试。</a:t>
            </a:r>
          </a:p>
        </p:txBody>
      </p:sp>
      <p:sp>
        <p:nvSpPr>
          <p:cNvPr id="6164" name="AutoShape 3"/>
          <p:cNvSpPr>
            <a:spLocks noChangeArrowheads="1"/>
          </p:cNvSpPr>
          <p:nvPr/>
        </p:nvSpPr>
        <p:spPr bwMode="auto">
          <a:xfrm>
            <a:off x="2062164" y="1052513"/>
            <a:ext cx="4941887" cy="2328862"/>
          </a:xfrm>
          <a:prstGeom prst="rect">
            <a:avLst/>
          </a:prstGeom>
          <a:solidFill>
            <a:srgbClr val="00BED1">
              <a:alpha val="78000"/>
            </a:srgbClr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田茜</a:t>
            </a:r>
          </a:p>
          <a:p>
            <a:pPr algn="ctr"/>
            <a:r>
              <a:rPr lang="zh-CN" altLang="en-US" sz="20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美工工作，代码编写</a:t>
            </a:r>
            <a:endParaRPr lang="zh-CN" altLang="en-US"/>
          </a:p>
        </p:txBody>
      </p:sp>
      <p:sp>
        <p:nvSpPr>
          <p:cNvPr id="6165" name="AutoShape 3"/>
          <p:cNvSpPr>
            <a:spLocks noChangeArrowheads="1"/>
          </p:cNvSpPr>
          <p:nvPr/>
        </p:nvSpPr>
        <p:spPr bwMode="auto">
          <a:xfrm>
            <a:off x="2206625" y="1195389"/>
            <a:ext cx="5062538" cy="2306637"/>
          </a:xfrm>
          <a:prstGeom prst="rect">
            <a:avLst/>
          </a:prstGeom>
          <a:solidFill>
            <a:srgbClr val="00BED1">
              <a:alpha val="78000"/>
            </a:srgbClr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王晓瑛</a:t>
            </a:r>
          </a:p>
          <a:p>
            <a:pPr algn="ctr"/>
            <a:r>
              <a:rPr lang="zh-CN" altLang="en-US" sz="20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后台数据库工作</a:t>
            </a:r>
            <a:endParaRPr lang="zh-CN" altLang="en-US"/>
          </a:p>
        </p:txBody>
      </p:sp>
      <p:pic>
        <p:nvPicPr>
          <p:cNvPr id="6166" name="Picture 22" descr="wangya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903" y="3848218"/>
            <a:ext cx="3055937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7" name="图片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5" y="3644900"/>
            <a:ext cx="2916238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8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1" y="3573463"/>
            <a:ext cx="3254375" cy="21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" name="Group 15"/>
          <p:cNvGrpSpPr>
            <a:grpSpLocks/>
          </p:cNvGrpSpPr>
          <p:nvPr/>
        </p:nvGrpSpPr>
        <p:grpSpPr bwMode="auto">
          <a:xfrm rot="18533932">
            <a:off x="4756292" y="1736786"/>
            <a:ext cx="3089807" cy="3076459"/>
            <a:chOff x="0" y="0"/>
            <a:chExt cx="2644144" cy="2644140"/>
          </a:xfrm>
        </p:grpSpPr>
        <p:sp>
          <p:nvSpPr>
            <p:cNvPr id="34" name="空心弧 64"/>
            <p:cNvSpPr>
              <a:spLocks noChangeArrowheads="1"/>
            </p:cNvSpPr>
            <p:nvPr/>
          </p:nvSpPr>
          <p:spPr bwMode="auto">
            <a:xfrm>
              <a:off x="0" y="0"/>
              <a:ext cx="2644144" cy="2644140"/>
            </a:xfrm>
            <a:custGeom>
              <a:avLst/>
              <a:gdLst>
                <a:gd name="T0" fmla="*/ 1192096 w 2644144"/>
                <a:gd name="T1" fmla="*/ 2553998 h 2644140"/>
                <a:gd name="T2" fmla="*/ 2560217 w 2644144"/>
                <a:gd name="T3" fmla="*/ 1282810 h 2644140"/>
                <a:gd name="T4" fmla="*/ 1322072 w 2644144"/>
                <a:gd name="T5" fmla="*/ 1322070 h 2644140"/>
                <a:gd name="T6" fmla="*/ 0 60000 65536"/>
                <a:gd name="T7" fmla="*/ 0 60000 65536"/>
                <a:gd name="T8" fmla="*/ 0 60000 65536"/>
                <a:gd name="T9" fmla="*/ 0 w 2644144"/>
                <a:gd name="T10" fmla="*/ 0 h 2644140"/>
                <a:gd name="T11" fmla="*/ 2644144 w 2644144"/>
                <a:gd name="T12" fmla="*/ 2644140 h 26441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4144" h="2644140">
                  <a:moveTo>
                    <a:pt x="1183356" y="2636843"/>
                  </a:moveTo>
                  <a:lnTo>
                    <a:pt x="1183356" y="2636842"/>
                  </a:lnTo>
                  <a:cubicBezTo>
                    <a:pt x="510629" y="2565866"/>
                    <a:pt x="0" y="1998529"/>
                    <a:pt x="0" y="1322070"/>
                  </a:cubicBezTo>
                  <a:cubicBezTo>
                    <a:pt x="0" y="591910"/>
                    <a:pt x="591911" y="0"/>
                    <a:pt x="1322072" y="0"/>
                  </a:cubicBezTo>
                  <a:cubicBezTo>
                    <a:pt x="2035920" y="-1"/>
                    <a:pt x="2620856" y="566682"/>
                    <a:pt x="2643479" y="1280171"/>
                  </a:cubicBezTo>
                  <a:lnTo>
                    <a:pt x="2476956" y="1285451"/>
                  </a:lnTo>
                  <a:lnTo>
                    <a:pt x="2476955" y="1285451"/>
                  </a:lnTo>
                  <a:cubicBezTo>
                    <a:pt x="2457183" y="661876"/>
                    <a:pt x="1945960" y="166607"/>
                    <a:pt x="1322071" y="166607"/>
                  </a:cubicBezTo>
                  <a:cubicBezTo>
                    <a:pt x="683925" y="166607"/>
                    <a:pt x="166606" y="683925"/>
                    <a:pt x="166606" y="1322070"/>
                  </a:cubicBezTo>
                  <a:cubicBezTo>
                    <a:pt x="166605" y="1913282"/>
                    <a:pt x="612886" y="2409123"/>
                    <a:pt x="1200835" y="2471155"/>
                  </a:cubicBezTo>
                  <a:close/>
                </a:path>
              </a:pathLst>
            </a:custGeom>
            <a:solidFill>
              <a:srgbClr val="00B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" name="空心弧 65"/>
            <p:cNvSpPr>
              <a:spLocks noChangeArrowheads="1"/>
            </p:cNvSpPr>
            <p:nvPr/>
          </p:nvSpPr>
          <p:spPr bwMode="auto">
            <a:xfrm>
              <a:off x="188283" y="188282"/>
              <a:ext cx="2267579" cy="2267575"/>
            </a:xfrm>
            <a:custGeom>
              <a:avLst/>
              <a:gdLst>
                <a:gd name="T0" fmla="*/ 1028719 w 2267579"/>
                <a:gd name="T1" fmla="*/ 2171816 h 2267575"/>
                <a:gd name="T2" fmla="*/ 2176558 w 2267579"/>
                <a:gd name="T3" fmla="*/ 1099401 h 2267575"/>
                <a:gd name="T4" fmla="*/ 1133790 w 2267579"/>
                <a:gd name="T5" fmla="*/ 1133788 h 2267575"/>
                <a:gd name="T6" fmla="*/ 0 60000 65536"/>
                <a:gd name="T7" fmla="*/ 0 60000 65536"/>
                <a:gd name="T8" fmla="*/ 0 60000 65536"/>
                <a:gd name="T9" fmla="*/ 0 w 2267579"/>
                <a:gd name="T10" fmla="*/ 0 h 2267575"/>
                <a:gd name="T11" fmla="*/ 2267579 w 2267579"/>
                <a:gd name="T12" fmla="*/ 2267575 h 22675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67579" h="2267575">
                  <a:moveTo>
                    <a:pt x="1019610" y="2261811"/>
                  </a:moveTo>
                  <a:lnTo>
                    <a:pt x="1019609" y="2261811"/>
                  </a:lnTo>
                  <a:cubicBezTo>
                    <a:pt x="440606" y="2203204"/>
                    <a:pt x="-1" y="1715747"/>
                    <a:pt x="-1" y="1133787"/>
                  </a:cubicBezTo>
                  <a:cubicBezTo>
                    <a:pt x="-1" y="507613"/>
                    <a:pt x="507614" y="-1"/>
                    <a:pt x="1133789" y="-1"/>
                  </a:cubicBezTo>
                  <a:cubicBezTo>
                    <a:pt x="1745417" y="-2"/>
                    <a:pt x="2246805" y="485124"/>
                    <a:pt x="2266963" y="1096419"/>
                  </a:cubicBezTo>
                  <a:lnTo>
                    <a:pt x="2086154" y="1102383"/>
                  </a:lnTo>
                  <a:lnTo>
                    <a:pt x="2086154" y="1102382"/>
                  </a:lnTo>
                  <a:cubicBezTo>
                    <a:pt x="2069212" y="588626"/>
                    <a:pt x="1647826" y="180908"/>
                    <a:pt x="1133790" y="180908"/>
                  </a:cubicBezTo>
                  <a:cubicBezTo>
                    <a:pt x="607527" y="180908"/>
                    <a:pt x="180908" y="607526"/>
                    <a:pt x="180908" y="1133788"/>
                  </a:cubicBezTo>
                  <a:cubicBezTo>
                    <a:pt x="180907" y="1622890"/>
                    <a:pt x="551211" y="2032568"/>
                    <a:pt x="1037828" y="2081823"/>
                  </a:cubicBezTo>
                  <a:close/>
                </a:path>
              </a:pathLst>
            </a:custGeom>
            <a:solidFill>
              <a:srgbClr val="00BED1">
                <a:alpha val="73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3" name="空心弧 66"/>
            <p:cNvSpPr>
              <a:spLocks noChangeArrowheads="1"/>
            </p:cNvSpPr>
            <p:nvPr/>
          </p:nvSpPr>
          <p:spPr bwMode="auto">
            <a:xfrm>
              <a:off x="378612" y="378612"/>
              <a:ext cx="1886920" cy="1886917"/>
            </a:xfrm>
            <a:custGeom>
              <a:avLst/>
              <a:gdLst>
                <a:gd name="T0" fmla="*/ 856313 w 1886920"/>
                <a:gd name="T1" fmla="*/ 1807262 h 1886917"/>
                <a:gd name="T2" fmla="*/ 1811178 w 1886920"/>
                <a:gd name="T3" fmla="*/ 914845 h 1886917"/>
                <a:gd name="T4" fmla="*/ 943460 w 1886920"/>
                <a:gd name="T5" fmla="*/ 943459 h 1886917"/>
                <a:gd name="T6" fmla="*/ 0 60000 65536"/>
                <a:gd name="T7" fmla="*/ 0 60000 65536"/>
                <a:gd name="T8" fmla="*/ 0 60000 65536"/>
                <a:gd name="T9" fmla="*/ 0 w 1886920"/>
                <a:gd name="T10" fmla="*/ 0 h 1886917"/>
                <a:gd name="T11" fmla="*/ 1886920 w 1886920"/>
                <a:gd name="T12" fmla="*/ 1886917 h 18869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86920" h="1886917">
                  <a:moveTo>
                    <a:pt x="848758" y="1882152"/>
                  </a:moveTo>
                  <a:lnTo>
                    <a:pt x="848757" y="1882152"/>
                  </a:lnTo>
                  <a:cubicBezTo>
                    <a:pt x="366817" y="1833530"/>
                    <a:pt x="0" y="1427844"/>
                    <a:pt x="0" y="943458"/>
                  </a:cubicBezTo>
                  <a:cubicBezTo>
                    <a:pt x="0" y="422399"/>
                    <a:pt x="422401" y="-1"/>
                    <a:pt x="943460" y="-1"/>
                  </a:cubicBezTo>
                  <a:cubicBezTo>
                    <a:pt x="1452414" y="-2"/>
                    <a:pt x="1869633" y="403686"/>
                    <a:pt x="1886407" y="912363"/>
                  </a:cubicBezTo>
                  <a:lnTo>
                    <a:pt x="1735951" y="917326"/>
                  </a:lnTo>
                  <a:lnTo>
                    <a:pt x="1735951" y="917325"/>
                  </a:lnTo>
                  <a:cubicBezTo>
                    <a:pt x="1721853" y="489813"/>
                    <a:pt x="1371205" y="150539"/>
                    <a:pt x="943460" y="150539"/>
                  </a:cubicBezTo>
                  <a:cubicBezTo>
                    <a:pt x="505541" y="150539"/>
                    <a:pt x="150538" y="505541"/>
                    <a:pt x="150538" y="943459"/>
                  </a:cubicBezTo>
                  <a:cubicBezTo>
                    <a:pt x="150537" y="1350556"/>
                    <a:pt x="458826" y="1691511"/>
                    <a:pt x="863868" y="1732374"/>
                  </a:cubicBezTo>
                  <a:close/>
                </a:path>
              </a:pathLst>
            </a:custGeom>
            <a:solidFill>
              <a:srgbClr val="00BED1">
                <a:alpha val="5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4" name="空心弧 67"/>
            <p:cNvSpPr>
              <a:spLocks noChangeArrowheads="1"/>
            </p:cNvSpPr>
            <p:nvPr/>
          </p:nvSpPr>
          <p:spPr bwMode="auto">
            <a:xfrm>
              <a:off x="540289" y="540289"/>
              <a:ext cx="1563565" cy="1563563"/>
            </a:xfrm>
            <a:custGeom>
              <a:avLst/>
              <a:gdLst>
                <a:gd name="T0" fmla="*/ 708685 w 1563565"/>
                <a:gd name="T1" fmla="*/ 1497469 h 1563563"/>
                <a:gd name="T2" fmla="*/ 1500803 w 1563565"/>
                <a:gd name="T3" fmla="*/ 758071 h 1563563"/>
                <a:gd name="T4" fmla="*/ 781783 w 1563565"/>
                <a:gd name="T5" fmla="*/ 781782 h 1563563"/>
                <a:gd name="T6" fmla="*/ 0 60000 65536"/>
                <a:gd name="T7" fmla="*/ 0 60000 65536"/>
                <a:gd name="T8" fmla="*/ 0 60000 65536"/>
                <a:gd name="T9" fmla="*/ 0 w 1563565"/>
                <a:gd name="T10" fmla="*/ 0 h 1563563"/>
                <a:gd name="T11" fmla="*/ 1563565 w 1563565"/>
                <a:gd name="T12" fmla="*/ 1563563 h 15635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63565" h="1563563">
                  <a:moveTo>
                    <a:pt x="702348" y="1559517"/>
                  </a:moveTo>
                  <a:lnTo>
                    <a:pt x="702347" y="1559517"/>
                  </a:lnTo>
                  <a:cubicBezTo>
                    <a:pt x="303413" y="1518772"/>
                    <a:pt x="-1" y="1182790"/>
                    <a:pt x="-1" y="781781"/>
                  </a:cubicBezTo>
                  <a:cubicBezTo>
                    <a:pt x="-1" y="350014"/>
                    <a:pt x="350015" y="-1"/>
                    <a:pt x="781782" y="-1"/>
                  </a:cubicBezTo>
                  <a:cubicBezTo>
                    <a:pt x="1203518" y="-2"/>
                    <a:pt x="1549240" y="334507"/>
                    <a:pt x="1563140" y="756015"/>
                  </a:cubicBezTo>
                  <a:lnTo>
                    <a:pt x="1438467" y="760127"/>
                  </a:lnTo>
                  <a:lnTo>
                    <a:pt x="1438467" y="760126"/>
                  </a:lnTo>
                  <a:cubicBezTo>
                    <a:pt x="1426785" y="405875"/>
                    <a:pt x="1136227" y="124741"/>
                    <a:pt x="781783" y="124741"/>
                  </a:cubicBezTo>
                  <a:cubicBezTo>
                    <a:pt x="418909" y="124741"/>
                    <a:pt x="124742" y="418907"/>
                    <a:pt x="124742" y="781781"/>
                  </a:cubicBezTo>
                  <a:cubicBezTo>
                    <a:pt x="124741" y="1118804"/>
                    <a:pt x="379743" y="1401176"/>
                    <a:pt x="715023" y="1435420"/>
                  </a:cubicBezTo>
                  <a:close/>
                </a:path>
              </a:pathLst>
            </a:custGeom>
            <a:solidFill>
              <a:srgbClr val="00BED1">
                <a:alpha val="3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5" name="空心弧 68"/>
            <p:cNvSpPr>
              <a:spLocks noChangeArrowheads="1"/>
            </p:cNvSpPr>
            <p:nvPr/>
          </p:nvSpPr>
          <p:spPr bwMode="auto">
            <a:xfrm>
              <a:off x="675362" y="675361"/>
              <a:ext cx="1293420" cy="1293418"/>
            </a:xfrm>
            <a:custGeom>
              <a:avLst/>
              <a:gdLst>
                <a:gd name="T0" fmla="*/ 588007 w 1293420"/>
                <a:gd name="T1" fmla="*/ 1238921 h 1293418"/>
                <a:gd name="T2" fmla="*/ 1241502 w 1293420"/>
                <a:gd name="T3" fmla="*/ 627095 h 1293418"/>
                <a:gd name="T4" fmla="*/ 646710 w 1293420"/>
                <a:gd name="T5" fmla="*/ 646709 h 1293418"/>
                <a:gd name="T6" fmla="*/ 0 60000 65536"/>
                <a:gd name="T7" fmla="*/ 0 60000 65536"/>
                <a:gd name="T8" fmla="*/ 0 60000 65536"/>
                <a:gd name="T9" fmla="*/ 0 w 1293420"/>
                <a:gd name="T10" fmla="*/ 0 h 1293418"/>
                <a:gd name="T11" fmla="*/ 1293420 w 1293420"/>
                <a:gd name="T12" fmla="*/ 1293418 h 12934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93420" h="1293418">
                  <a:moveTo>
                    <a:pt x="582918" y="1290264"/>
                  </a:moveTo>
                  <a:lnTo>
                    <a:pt x="582917" y="1290264"/>
                  </a:lnTo>
                  <a:cubicBezTo>
                    <a:pt x="252076" y="1257469"/>
                    <a:pt x="0" y="979171"/>
                    <a:pt x="0" y="646709"/>
                  </a:cubicBezTo>
                  <a:cubicBezTo>
                    <a:pt x="0" y="289541"/>
                    <a:pt x="289541" y="0"/>
                    <a:pt x="646710" y="0"/>
                  </a:cubicBezTo>
                  <a:cubicBezTo>
                    <a:pt x="995581" y="-1"/>
                    <a:pt x="1281570" y="276714"/>
                    <a:pt x="1293068" y="625394"/>
                  </a:cubicBezTo>
                  <a:lnTo>
                    <a:pt x="1189936" y="628796"/>
                  </a:lnTo>
                  <a:lnTo>
                    <a:pt x="1189935" y="628796"/>
                  </a:lnTo>
                  <a:cubicBezTo>
                    <a:pt x="1180272" y="335750"/>
                    <a:pt x="939915" y="103189"/>
                    <a:pt x="646710" y="103189"/>
                  </a:cubicBezTo>
                  <a:cubicBezTo>
                    <a:pt x="346531" y="103189"/>
                    <a:pt x="103189" y="346531"/>
                    <a:pt x="103189" y="646709"/>
                  </a:cubicBezTo>
                  <a:cubicBezTo>
                    <a:pt x="103188" y="926123"/>
                    <a:pt x="315044" y="1160016"/>
                    <a:pt x="593096" y="1187578"/>
                  </a:cubicBezTo>
                  <a:close/>
                </a:path>
              </a:pathLst>
            </a:custGeom>
            <a:solidFill>
              <a:srgbClr val="00BED1">
                <a:alpha val="23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7" name="空心弧 69"/>
            <p:cNvSpPr>
              <a:spLocks noChangeArrowheads="1"/>
            </p:cNvSpPr>
            <p:nvPr/>
          </p:nvSpPr>
          <p:spPr bwMode="auto">
            <a:xfrm>
              <a:off x="787922" y="787922"/>
              <a:ext cx="1068300" cy="1068298"/>
            </a:xfrm>
            <a:custGeom>
              <a:avLst/>
              <a:gdLst>
                <a:gd name="T0" fmla="*/ 483845 w 1068300"/>
                <a:gd name="T1" fmla="*/ 1023102 h 1068298"/>
                <a:gd name="T2" fmla="*/ 1025418 w 1068300"/>
                <a:gd name="T3" fmla="*/ 517949 h 1068298"/>
                <a:gd name="T4" fmla="*/ 534150 w 1068300"/>
                <a:gd name="T5" fmla="*/ 534149 h 1068298"/>
                <a:gd name="T6" fmla="*/ 0 60000 65536"/>
                <a:gd name="T7" fmla="*/ 0 60000 65536"/>
                <a:gd name="T8" fmla="*/ 0 60000 65536"/>
                <a:gd name="T9" fmla="*/ 0 w 1068300"/>
                <a:gd name="T10" fmla="*/ 0 h 1068298"/>
                <a:gd name="T11" fmla="*/ 1068300 w 1068300"/>
                <a:gd name="T12" fmla="*/ 1068298 h 1068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68300" h="1068298">
                  <a:moveTo>
                    <a:pt x="479484" y="1065493"/>
                  </a:moveTo>
                  <a:lnTo>
                    <a:pt x="479483" y="1065493"/>
                  </a:lnTo>
                  <a:cubicBezTo>
                    <a:pt x="207084" y="1037468"/>
                    <a:pt x="0" y="807985"/>
                    <a:pt x="0" y="534149"/>
                  </a:cubicBezTo>
                  <a:cubicBezTo>
                    <a:pt x="0" y="239146"/>
                    <a:pt x="239147" y="0"/>
                    <a:pt x="534150" y="0"/>
                  </a:cubicBezTo>
                  <a:cubicBezTo>
                    <a:pt x="822299" y="-1"/>
                    <a:pt x="1058512" y="228551"/>
                    <a:pt x="1068009" y="516544"/>
                  </a:cubicBezTo>
                  <a:lnTo>
                    <a:pt x="982827" y="519354"/>
                  </a:lnTo>
                  <a:lnTo>
                    <a:pt x="982827" y="519353"/>
                  </a:lnTo>
                  <a:cubicBezTo>
                    <a:pt x="974845" y="277313"/>
                    <a:pt x="776322" y="85229"/>
                    <a:pt x="534150" y="85229"/>
                  </a:cubicBezTo>
                  <a:cubicBezTo>
                    <a:pt x="286217" y="85229"/>
                    <a:pt x="85229" y="286217"/>
                    <a:pt x="85229" y="534149"/>
                  </a:cubicBezTo>
                  <a:cubicBezTo>
                    <a:pt x="85228" y="764292"/>
                    <a:pt x="259271" y="957158"/>
                    <a:pt x="488207" y="980711"/>
                  </a:cubicBezTo>
                  <a:close/>
                </a:path>
              </a:pathLst>
            </a:custGeom>
            <a:solidFill>
              <a:srgbClr val="00BED1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48" name="TextBox 94"/>
          <p:cNvSpPr>
            <a:spLocks noChangeArrowheads="1"/>
          </p:cNvSpPr>
          <p:nvPr/>
        </p:nvSpPr>
        <p:spPr bwMode="auto">
          <a:xfrm>
            <a:off x="6763146" y="2928485"/>
            <a:ext cx="2026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00BED1"/>
                </a:solidFill>
                <a:latin typeface="方正大黑简体" pitchFamily="1" charset="-122"/>
                <a:ea typeface="方正大黑简体" pitchFamily="1" charset="-122"/>
                <a:sym typeface="方正大黑简体" pitchFamily="1" charset="-122"/>
              </a:rPr>
              <a:t>团队</a:t>
            </a:r>
          </a:p>
        </p:txBody>
      </p:sp>
    </p:spTree>
    <p:extLst>
      <p:ext uri="{BB962C8B-B14F-4D97-AF65-F5344CB8AC3E}">
        <p14:creationId xmlns:p14="http://schemas.microsoft.com/office/powerpoint/2010/main" val="320356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withGroup">
                            <p:stCondLst>
                              <p:cond delay="90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withGroup">
                            <p:stCondLst>
                              <p:cond delay="11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withGroup">
                            <p:stCondLst>
                              <p:cond delay="13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withGroup">
                            <p:stCondLst>
                              <p:cond delay="16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ldLvl="0" animBg="1" autoUpdateAnimBg="0"/>
      <p:bldP spid="6162" grpId="0" bldLvl="0" animBg="1" autoUpdateAnimBg="0"/>
      <p:bldP spid="6163" grpId="0" bldLvl="0" animBg="1" autoUpdateAnimBg="0"/>
      <p:bldP spid="6164" grpId="0" bldLvl="0" animBg="1" autoUpdateAnimBg="0"/>
      <p:bldP spid="6165" grpId="0" bldLvl="0" animBg="1" autoUpdateAnimBg="0"/>
      <p:bldP spid="48" grpId="0" bldLvl="0" autoUpdateAnimBg="0"/>
      <p:bldP spid="4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3"/>
          <p:cNvSpPr>
            <a:spLocks noChangeArrowheads="1"/>
          </p:cNvSpPr>
          <p:nvPr/>
        </p:nvSpPr>
        <p:spPr bwMode="auto">
          <a:xfrm>
            <a:off x="2962276" y="5195888"/>
            <a:ext cx="6562725" cy="354012"/>
          </a:xfrm>
          <a:prstGeom prst="rect">
            <a:avLst/>
          </a:prstGeom>
          <a:solidFill>
            <a:srgbClr val="595959"/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71" name="AutoShape 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3092450" y="4908550"/>
            <a:ext cx="6432550" cy="482600"/>
          </a:xfrm>
          <a:prstGeom prst="rect">
            <a:avLst/>
          </a:prstGeom>
          <a:solidFill>
            <a:srgbClr val="00BED1">
              <a:alpha val="78000"/>
            </a:srgbClr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 sz="2000">
              <a:solidFill>
                <a:srgbClr val="1F497D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172" name="矩形 27"/>
          <p:cNvSpPr>
            <a:spLocks noChangeArrowheads="1"/>
          </p:cNvSpPr>
          <p:nvPr/>
        </p:nvSpPr>
        <p:spPr bwMode="auto">
          <a:xfrm>
            <a:off x="1524000" y="5965826"/>
            <a:ext cx="9144000" cy="3206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73" name="矩形 3"/>
          <p:cNvSpPr>
            <a:spLocks noChangeArrowheads="1"/>
          </p:cNvSpPr>
          <p:nvPr/>
        </p:nvSpPr>
        <p:spPr bwMode="auto">
          <a:xfrm>
            <a:off x="1524000" y="6000750"/>
            <a:ext cx="1333500" cy="285750"/>
          </a:xfrm>
          <a:prstGeom prst="rect">
            <a:avLst/>
          </a:pr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74" name="矩形 6"/>
          <p:cNvSpPr>
            <a:spLocks noChangeArrowheads="1"/>
          </p:cNvSpPr>
          <p:nvPr/>
        </p:nvSpPr>
        <p:spPr bwMode="auto">
          <a:xfrm>
            <a:off x="2825750" y="6000750"/>
            <a:ext cx="1333500" cy="285750"/>
          </a:xfrm>
          <a:prstGeom prst="rect">
            <a:avLst/>
          </a:pr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75" name="矩形 7"/>
          <p:cNvSpPr>
            <a:spLocks noChangeArrowheads="1"/>
          </p:cNvSpPr>
          <p:nvPr/>
        </p:nvSpPr>
        <p:spPr bwMode="auto">
          <a:xfrm>
            <a:off x="4127500" y="6000750"/>
            <a:ext cx="1333500" cy="285750"/>
          </a:xfrm>
          <a:prstGeom prst="rect">
            <a:avLst/>
          </a:pr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76" name="矩形 8"/>
          <p:cNvSpPr>
            <a:spLocks noChangeArrowheads="1"/>
          </p:cNvSpPr>
          <p:nvPr/>
        </p:nvSpPr>
        <p:spPr bwMode="auto">
          <a:xfrm>
            <a:off x="5429250" y="6000750"/>
            <a:ext cx="1333500" cy="28575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77" name="矩形 9"/>
          <p:cNvSpPr>
            <a:spLocks noChangeArrowheads="1"/>
          </p:cNvSpPr>
          <p:nvPr/>
        </p:nvSpPr>
        <p:spPr bwMode="auto">
          <a:xfrm>
            <a:off x="6731000" y="6000750"/>
            <a:ext cx="1333500" cy="285750"/>
          </a:xfrm>
          <a:prstGeom prst="rect">
            <a:avLst/>
          </a:pr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78" name="矩形 10"/>
          <p:cNvSpPr>
            <a:spLocks noChangeArrowheads="1"/>
          </p:cNvSpPr>
          <p:nvPr/>
        </p:nvSpPr>
        <p:spPr bwMode="auto">
          <a:xfrm>
            <a:off x="8032750" y="6000750"/>
            <a:ext cx="1333500" cy="285750"/>
          </a:xfrm>
          <a:prstGeom prst="rect">
            <a:avLst/>
          </a:pr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79" name="矩形 11"/>
          <p:cNvSpPr>
            <a:spLocks noChangeArrowheads="1"/>
          </p:cNvSpPr>
          <p:nvPr/>
        </p:nvSpPr>
        <p:spPr bwMode="auto">
          <a:xfrm>
            <a:off x="9334500" y="6000750"/>
            <a:ext cx="1333500" cy="285750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80" name="TextBox 40"/>
          <p:cNvSpPr>
            <a:spLocks noChangeArrowheads="1"/>
          </p:cNvSpPr>
          <p:nvPr/>
        </p:nvSpPr>
        <p:spPr bwMode="auto">
          <a:xfrm>
            <a:off x="8471693" y="5567907"/>
            <a:ext cx="17256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http://www.ppthi-hoo.com</a:t>
            </a:r>
            <a:endParaRPr lang="zh-CN" altLang="en-US" sz="100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81" name="矩形 27"/>
          <p:cNvSpPr>
            <a:spLocks noChangeArrowheads="1"/>
          </p:cNvSpPr>
          <p:nvPr/>
        </p:nvSpPr>
        <p:spPr bwMode="auto">
          <a:xfrm>
            <a:off x="1524000" y="5965826"/>
            <a:ext cx="9144000" cy="3206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82" name="矩形 3"/>
          <p:cNvSpPr>
            <a:spLocks noChangeArrowheads="1"/>
          </p:cNvSpPr>
          <p:nvPr/>
        </p:nvSpPr>
        <p:spPr bwMode="auto">
          <a:xfrm>
            <a:off x="1524000" y="6000750"/>
            <a:ext cx="1333500" cy="285750"/>
          </a:xfrm>
          <a:prstGeom prst="rect">
            <a:avLst/>
          </a:pr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83" name="矩形 6"/>
          <p:cNvSpPr>
            <a:spLocks noChangeArrowheads="1"/>
          </p:cNvSpPr>
          <p:nvPr/>
        </p:nvSpPr>
        <p:spPr bwMode="auto">
          <a:xfrm>
            <a:off x="2825750" y="6000750"/>
            <a:ext cx="1333500" cy="285750"/>
          </a:xfrm>
          <a:prstGeom prst="rect">
            <a:avLst/>
          </a:pr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84" name="矩形 7"/>
          <p:cNvSpPr>
            <a:spLocks noChangeArrowheads="1"/>
          </p:cNvSpPr>
          <p:nvPr/>
        </p:nvSpPr>
        <p:spPr bwMode="auto">
          <a:xfrm>
            <a:off x="4127500" y="6000750"/>
            <a:ext cx="1333500" cy="285750"/>
          </a:xfrm>
          <a:prstGeom prst="rect">
            <a:avLst/>
          </a:pr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85" name="矩形 8"/>
          <p:cNvSpPr>
            <a:spLocks noChangeArrowheads="1"/>
          </p:cNvSpPr>
          <p:nvPr/>
        </p:nvSpPr>
        <p:spPr bwMode="auto">
          <a:xfrm>
            <a:off x="5429250" y="6000750"/>
            <a:ext cx="1333500" cy="28575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86" name="矩形 9"/>
          <p:cNvSpPr>
            <a:spLocks noChangeArrowheads="1"/>
          </p:cNvSpPr>
          <p:nvPr/>
        </p:nvSpPr>
        <p:spPr bwMode="auto">
          <a:xfrm>
            <a:off x="6731000" y="6000750"/>
            <a:ext cx="1333500" cy="285750"/>
          </a:xfrm>
          <a:prstGeom prst="rect">
            <a:avLst/>
          </a:pr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87" name="矩形 10"/>
          <p:cNvSpPr>
            <a:spLocks noChangeArrowheads="1"/>
          </p:cNvSpPr>
          <p:nvPr/>
        </p:nvSpPr>
        <p:spPr bwMode="auto">
          <a:xfrm>
            <a:off x="8032750" y="6000750"/>
            <a:ext cx="1333500" cy="285750"/>
          </a:xfrm>
          <a:prstGeom prst="rect">
            <a:avLst/>
          </a:pr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88" name="矩形 11"/>
          <p:cNvSpPr>
            <a:spLocks noChangeArrowheads="1"/>
          </p:cNvSpPr>
          <p:nvPr/>
        </p:nvSpPr>
        <p:spPr bwMode="auto">
          <a:xfrm>
            <a:off x="9334500" y="6000750"/>
            <a:ext cx="1333500" cy="285750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89" name="矩形 26"/>
          <p:cNvSpPr>
            <a:spLocks noChangeArrowheads="1"/>
          </p:cNvSpPr>
          <p:nvPr/>
        </p:nvSpPr>
        <p:spPr bwMode="auto">
          <a:xfrm>
            <a:off x="1520826" y="53975"/>
            <a:ext cx="1495425" cy="20478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90" name="TextBox 29"/>
          <p:cNvSpPr>
            <a:spLocks noChangeArrowheads="1"/>
          </p:cNvSpPr>
          <p:nvPr/>
        </p:nvSpPr>
        <p:spPr bwMode="auto">
          <a:xfrm>
            <a:off x="6518276" y="258763"/>
            <a:ext cx="3446463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360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项目介绍</a:t>
            </a:r>
            <a:r>
              <a:rPr lang="en-US" altLang="zh-CN" sz="240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  <a:endParaRPr lang="zh-CN" altLang="en-US" sz="2400">
              <a:solidFill>
                <a:srgbClr val="00BE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191" name="图片 43" descr="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0" y="655638"/>
            <a:ext cx="52228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92" name="AutoShape 3"/>
          <p:cNvSpPr>
            <a:spLocks noChangeArrowheads="1"/>
          </p:cNvSpPr>
          <p:nvPr/>
        </p:nvSpPr>
        <p:spPr bwMode="auto">
          <a:xfrm>
            <a:off x="2836864" y="1455738"/>
            <a:ext cx="6562725" cy="354012"/>
          </a:xfrm>
          <a:prstGeom prst="rect">
            <a:avLst/>
          </a:prstGeom>
          <a:solidFill>
            <a:srgbClr val="595959"/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93" name="AutoShape 3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2944813" y="1298575"/>
            <a:ext cx="6432550" cy="482600"/>
          </a:xfrm>
          <a:prstGeom prst="rect">
            <a:avLst/>
          </a:prstGeom>
          <a:solidFill>
            <a:srgbClr val="00BED1">
              <a:alpha val="78000"/>
            </a:srgbClr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 sz="2000">
              <a:solidFill>
                <a:srgbClr val="1F497D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194" name="Rectangle 13"/>
          <p:cNvSpPr>
            <a:spLocks noChangeArrowheads="1"/>
          </p:cNvSpPr>
          <p:nvPr/>
        </p:nvSpPr>
        <p:spPr bwMode="auto">
          <a:xfrm>
            <a:off x="4591051" y="1281114"/>
            <a:ext cx="28416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游戏介绍</a:t>
            </a:r>
          </a:p>
        </p:txBody>
      </p:sp>
      <p:sp>
        <p:nvSpPr>
          <p:cNvPr id="7195" name="AutoShape 3"/>
          <p:cNvSpPr>
            <a:spLocks noChangeArrowheads="1"/>
          </p:cNvSpPr>
          <p:nvPr/>
        </p:nvSpPr>
        <p:spPr bwMode="auto">
          <a:xfrm>
            <a:off x="2836864" y="2341563"/>
            <a:ext cx="6562725" cy="354012"/>
          </a:xfrm>
          <a:prstGeom prst="rect">
            <a:avLst/>
          </a:prstGeom>
          <a:solidFill>
            <a:srgbClr val="595959"/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96" name="AutoShape 3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3005138" y="2143125"/>
            <a:ext cx="6432550" cy="482600"/>
          </a:xfrm>
          <a:prstGeom prst="rect">
            <a:avLst/>
          </a:prstGeom>
          <a:solidFill>
            <a:srgbClr val="7F7F7F">
              <a:alpha val="87000"/>
            </a:srgbClr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 sz="2000">
              <a:solidFill>
                <a:srgbClr val="1F497D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197" name="Rectangle 13"/>
          <p:cNvSpPr>
            <a:spLocks noChangeArrowheads="1"/>
          </p:cNvSpPr>
          <p:nvPr/>
        </p:nvSpPr>
        <p:spPr bwMode="auto">
          <a:xfrm>
            <a:off x="4675189" y="2106614"/>
            <a:ext cx="28416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游戏界面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98" name="AutoShape 3"/>
          <p:cNvSpPr>
            <a:spLocks noChangeArrowheads="1"/>
          </p:cNvSpPr>
          <p:nvPr/>
        </p:nvSpPr>
        <p:spPr bwMode="auto">
          <a:xfrm>
            <a:off x="2863851" y="3208338"/>
            <a:ext cx="6562725" cy="354012"/>
          </a:xfrm>
          <a:prstGeom prst="rect">
            <a:avLst/>
          </a:prstGeom>
          <a:solidFill>
            <a:srgbClr val="595959"/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99" name="AutoShape 3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3005138" y="3000375"/>
            <a:ext cx="6432550" cy="482600"/>
          </a:xfrm>
          <a:prstGeom prst="rect">
            <a:avLst/>
          </a:prstGeom>
          <a:solidFill>
            <a:srgbClr val="00BED1">
              <a:alpha val="78000"/>
            </a:srgbClr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 sz="2000">
              <a:solidFill>
                <a:srgbClr val="1F497D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200" name="Rectangle 13"/>
          <p:cNvSpPr>
            <a:spLocks noChangeArrowheads="1"/>
          </p:cNvSpPr>
          <p:nvPr/>
        </p:nvSpPr>
        <p:spPr bwMode="auto">
          <a:xfrm>
            <a:off x="4697414" y="2987675"/>
            <a:ext cx="28416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游戏场景</a:t>
            </a:r>
          </a:p>
        </p:txBody>
      </p:sp>
      <p:sp>
        <p:nvSpPr>
          <p:cNvPr id="7201" name="AutoShape 3"/>
          <p:cNvSpPr>
            <a:spLocks noChangeArrowheads="1"/>
          </p:cNvSpPr>
          <p:nvPr/>
        </p:nvSpPr>
        <p:spPr bwMode="auto">
          <a:xfrm>
            <a:off x="2897189" y="4179888"/>
            <a:ext cx="6562725" cy="354012"/>
          </a:xfrm>
          <a:prstGeom prst="rect">
            <a:avLst/>
          </a:prstGeom>
          <a:solidFill>
            <a:srgbClr val="595959"/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202" name="AutoShape 3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3005138" y="3914775"/>
            <a:ext cx="6432550" cy="482600"/>
          </a:xfrm>
          <a:prstGeom prst="rect">
            <a:avLst/>
          </a:prstGeom>
          <a:solidFill>
            <a:srgbClr val="7F7F7F">
              <a:alpha val="87000"/>
            </a:srgbClr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 sz="2000">
              <a:solidFill>
                <a:srgbClr val="1F497D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203" name="Rectangle 13"/>
          <p:cNvSpPr>
            <a:spLocks noChangeArrowheads="1"/>
          </p:cNvSpPr>
          <p:nvPr/>
        </p:nvSpPr>
        <p:spPr bwMode="auto">
          <a:xfrm>
            <a:off x="3917531" y="3940495"/>
            <a:ext cx="445536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操作方式</a:t>
            </a:r>
            <a:r>
              <a:rPr lang="en-US" altLang="zh-CN" sz="2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&amp;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游戏规则</a:t>
            </a:r>
            <a:endParaRPr lang="zh-CN" altLang="en-US" sz="2800" dirty="0"/>
          </a:p>
          <a:p>
            <a:pPr algn="ctr" eaLnBrk="1" hangingPunct="1"/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04" name="TextBox 40"/>
          <p:cNvSpPr>
            <a:spLocks noChangeArrowheads="1"/>
          </p:cNvSpPr>
          <p:nvPr/>
        </p:nvSpPr>
        <p:spPr bwMode="auto">
          <a:xfrm>
            <a:off x="8934451" y="5673725"/>
            <a:ext cx="17256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http://www.ppthi-hoo.com</a:t>
            </a:r>
            <a:endParaRPr lang="zh-CN" altLang="en-US" sz="10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205" name="矩形 26"/>
          <p:cNvSpPr>
            <a:spLocks noChangeArrowheads="1"/>
          </p:cNvSpPr>
          <p:nvPr/>
        </p:nvSpPr>
        <p:spPr bwMode="auto">
          <a:xfrm>
            <a:off x="2190750" y="161925"/>
            <a:ext cx="1784350" cy="254000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206" name="文本框 51"/>
          <p:cNvSpPr>
            <a:spLocks noChangeArrowheads="1"/>
          </p:cNvSpPr>
          <p:nvPr/>
        </p:nvSpPr>
        <p:spPr bwMode="auto">
          <a:xfrm>
            <a:off x="1774826" y="-155575"/>
            <a:ext cx="16160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 i="1" u="sng">
                <a:solidFill>
                  <a:schemeClr val="bg1"/>
                </a:solidFill>
                <a:sym typeface="Calibri" panose="020F0502020204030204" pitchFamily="34" charset="0"/>
              </a:rPr>
              <a:t>Spider</a:t>
            </a:r>
            <a:endParaRPr lang="zh-CN" altLang="en-US" sz="3600" b="1" i="1" u="sng">
              <a:solidFill>
                <a:schemeClr val="bg1"/>
              </a:solidFill>
              <a:sym typeface="Calibri" panose="020F0502020204030204" pitchFamily="34" charset="0"/>
            </a:endParaRPr>
          </a:p>
        </p:txBody>
      </p:sp>
      <p:sp>
        <p:nvSpPr>
          <p:cNvPr id="7207" name="Rectangle 13"/>
          <p:cNvSpPr>
            <a:spLocks noChangeArrowheads="1"/>
          </p:cNvSpPr>
          <p:nvPr/>
        </p:nvSpPr>
        <p:spPr bwMode="auto">
          <a:xfrm>
            <a:off x="4676776" y="4875214"/>
            <a:ext cx="28416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/>
          </a:p>
        </p:txBody>
      </p:sp>
      <p:grpSp>
        <p:nvGrpSpPr>
          <p:cNvPr id="48" name="Group 22"/>
          <p:cNvGrpSpPr>
            <a:grpSpLocks/>
          </p:cNvGrpSpPr>
          <p:nvPr/>
        </p:nvGrpSpPr>
        <p:grpSpPr bwMode="auto">
          <a:xfrm rot="19563177">
            <a:off x="4609977" y="1834394"/>
            <a:ext cx="2972044" cy="2961012"/>
            <a:chOff x="0" y="0"/>
            <a:chExt cx="2644144" cy="2644140"/>
          </a:xfrm>
        </p:grpSpPr>
        <p:sp>
          <p:nvSpPr>
            <p:cNvPr id="49" name="空心弧 72"/>
            <p:cNvSpPr>
              <a:spLocks noChangeArrowheads="1"/>
            </p:cNvSpPr>
            <p:nvPr/>
          </p:nvSpPr>
          <p:spPr bwMode="auto">
            <a:xfrm>
              <a:off x="0" y="0"/>
              <a:ext cx="2644144" cy="2644140"/>
            </a:xfrm>
            <a:custGeom>
              <a:avLst/>
              <a:gdLst>
                <a:gd name="T0" fmla="*/ 1924774 w 2644144"/>
                <a:gd name="T1" fmla="*/ 2404331 h 2644140"/>
                <a:gd name="T2" fmla="*/ 2560217 w 2644144"/>
                <a:gd name="T3" fmla="*/ 1282810 h 2644140"/>
                <a:gd name="T4" fmla="*/ 1322072 w 2644144"/>
                <a:gd name="T5" fmla="*/ 1322070 h 2644140"/>
                <a:gd name="T6" fmla="*/ 0 60000 65536"/>
                <a:gd name="T7" fmla="*/ 0 60000 65536"/>
                <a:gd name="T8" fmla="*/ 0 60000 65536"/>
                <a:gd name="T9" fmla="*/ 0 w 2644144"/>
                <a:gd name="T10" fmla="*/ 0 h 2644140"/>
                <a:gd name="T11" fmla="*/ 2644144 w 2644144"/>
                <a:gd name="T12" fmla="*/ 2644140 h 26441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4144" h="2644140">
                  <a:moveTo>
                    <a:pt x="1965305" y="2477112"/>
                  </a:moveTo>
                  <a:lnTo>
                    <a:pt x="1965304" y="2477111"/>
                  </a:lnTo>
                  <a:cubicBezTo>
                    <a:pt x="1768612" y="2586647"/>
                    <a:pt x="1547207" y="2644139"/>
                    <a:pt x="1322072" y="2644140"/>
                  </a:cubicBezTo>
                  <a:cubicBezTo>
                    <a:pt x="591911" y="2644140"/>
                    <a:pt x="0" y="2052229"/>
                    <a:pt x="0" y="1322070"/>
                  </a:cubicBezTo>
                  <a:cubicBezTo>
                    <a:pt x="0" y="591910"/>
                    <a:pt x="591911" y="0"/>
                    <a:pt x="1322072" y="0"/>
                  </a:cubicBezTo>
                  <a:cubicBezTo>
                    <a:pt x="2035920" y="-1"/>
                    <a:pt x="2620856" y="566682"/>
                    <a:pt x="2643479" y="1280170"/>
                  </a:cubicBezTo>
                  <a:lnTo>
                    <a:pt x="2476956" y="1285451"/>
                  </a:lnTo>
                  <a:lnTo>
                    <a:pt x="2476955" y="1285451"/>
                  </a:lnTo>
                  <a:cubicBezTo>
                    <a:pt x="2457183" y="661876"/>
                    <a:pt x="1945960" y="166607"/>
                    <a:pt x="1322071" y="166607"/>
                  </a:cubicBezTo>
                  <a:cubicBezTo>
                    <a:pt x="683925" y="166607"/>
                    <a:pt x="166606" y="683925"/>
                    <a:pt x="166606" y="1322070"/>
                  </a:cubicBezTo>
                  <a:cubicBezTo>
                    <a:pt x="166606" y="1960214"/>
                    <a:pt x="683925" y="2477533"/>
                    <a:pt x="1322071" y="2477533"/>
                  </a:cubicBezTo>
                  <a:cubicBezTo>
                    <a:pt x="1518834" y="2477533"/>
                    <a:pt x="1712339" y="2427285"/>
                    <a:pt x="1884244" y="2331553"/>
                  </a:cubicBezTo>
                  <a:close/>
                </a:path>
              </a:pathLst>
            </a:custGeom>
            <a:solidFill>
              <a:srgbClr val="9EA8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0" name="空心弧 73"/>
            <p:cNvSpPr>
              <a:spLocks noChangeArrowheads="1"/>
            </p:cNvSpPr>
            <p:nvPr/>
          </p:nvSpPr>
          <p:spPr bwMode="auto">
            <a:xfrm>
              <a:off x="188283" y="188282"/>
              <a:ext cx="2267579" cy="2267575"/>
            </a:xfrm>
            <a:custGeom>
              <a:avLst/>
              <a:gdLst>
                <a:gd name="T0" fmla="*/ 1644240 w 2267579"/>
                <a:gd name="T1" fmla="*/ 2043724 h 2267575"/>
                <a:gd name="T2" fmla="*/ 2176558 w 2267579"/>
                <a:gd name="T3" fmla="*/ 1099401 h 2267575"/>
                <a:gd name="T4" fmla="*/ 1133790 w 2267579"/>
                <a:gd name="T5" fmla="*/ 1133788 h 2267575"/>
                <a:gd name="T6" fmla="*/ 0 60000 65536"/>
                <a:gd name="T7" fmla="*/ 0 60000 65536"/>
                <a:gd name="T8" fmla="*/ 0 60000 65536"/>
                <a:gd name="T9" fmla="*/ 0 w 2267579"/>
                <a:gd name="T10" fmla="*/ 0 h 2267575"/>
                <a:gd name="T11" fmla="*/ 2267579 w 2267579"/>
                <a:gd name="T12" fmla="*/ 2267575 h 22675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67579" h="2267575">
                  <a:moveTo>
                    <a:pt x="1688495" y="2122614"/>
                  </a:moveTo>
                  <a:lnTo>
                    <a:pt x="1688495" y="2122614"/>
                  </a:lnTo>
                  <a:cubicBezTo>
                    <a:pt x="1519065" y="2217659"/>
                    <a:pt x="1328056" y="2267575"/>
                    <a:pt x="1133789" y="2267576"/>
                  </a:cubicBezTo>
                  <a:cubicBezTo>
                    <a:pt x="507614" y="2267576"/>
                    <a:pt x="-1" y="1759961"/>
                    <a:pt x="-1" y="1133788"/>
                  </a:cubicBezTo>
                  <a:cubicBezTo>
                    <a:pt x="-1" y="507614"/>
                    <a:pt x="507614" y="0"/>
                    <a:pt x="1133789" y="0"/>
                  </a:cubicBezTo>
                  <a:cubicBezTo>
                    <a:pt x="1745417" y="-1"/>
                    <a:pt x="2246805" y="485125"/>
                    <a:pt x="2266963" y="1096420"/>
                  </a:cubicBezTo>
                  <a:lnTo>
                    <a:pt x="2086154" y="1102383"/>
                  </a:lnTo>
                  <a:lnTo>
                    <a:pt x="2086154" y="1102382"/>
                  </a:lnTo>
                  <a:cubicBezTo>
                    <a:pt x="2069212" y="588626"/>
                    <a:pt x="1647826" y="180908"/>
                    <a:pt x="1133790" y="180908"/>
                  </a:cubicBezTo>
                  <a:cubicBezTo>
                    <a:pt x="607527" y="180908"/>
                    <a:pt x="180908" y="607526"/>
                    <a:pt x="180908" y="1133788"/>
                  </a:cubicBezTo>
                  <a:cubicBezTo>
                    <a:pt x="180908" y="1660049"/>
                    <a:pt x="607527" y="2086668"/>
                    <a:pt x="1133790" y="2086668"/>
                  </a:cubicBezTo>
                  <a:cubicBezTo>
                    <a:pt x="1297060" y="2086668"/>
                    <a:pt x="1457591" y="2044716"/>
                    <a:pt x="1599986" y="1964836"/>
                  </a:cubicBezTo>
                  <a:close/>
                </a:path>
              </a:pathLst>
            </a:custGeom>
            <a:solidFill>
              <a:srgbClr val="9EA809">
                <a:alpha val="73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1" name="空心弧 74"/>
            <p:cNvSpPr>
              <a:spLocks noChangeArrowheads="1"/>
            </p:cNvSpPr>
            <p:nvPr/>
          </p:nvSpPr>
          <p:spPr bwMode="auto">
            <a:xfrm>
              <a:off x="378612" y="378612"/>
              <a:ext cx="1886920" cy="1886917"/>
            </a:xfrm>
            <a:custGeom>
              <a:avLst/>
              <a:gdLst>
                <a:gd name="T0" fmla="*/ 1369417 w 1886920"/>
                <a:gd name="T1" fmla="*/ 1699972 h 1886917"/>
                <a:gd name="T2" fmla="*/ 1811178 w 1886920"/>
                <a:gd name="T3" fmla="*/ 914845 h 1886917"/>
                <a:gd name="T4" fmla="*/ 943460 w 1886920"/>
                <a:gd name="T5" fmla="*/ 943459 h 1886917"/>
                <a:gd name="T6" fmla="*/ 0 60000 65536"/>
                <a:gd name="T7" fmla="*/ 0 60000 65536"/>
                <a:gd name="T8" fmla="*/ 0 60000 65536"/>
                <a:gd name="T9" fmla="*/ 0 w 1886920"/>
                <a:gd name="T10" fmla="*/ 0 h 1886917"/>
                <a:gd name="T11" fmla="*/ 1886920 w 1886920"/>
                <a:gd name="T12" fmla="*/ 1886917 h 18869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86920" h="1886917">
                  <a:moveTo>
                    <a:pt x="1406347" y="1765560"/>
                  </a:moveTo>
                  <a:lnTo>
                    <a:pt x="1406346" y="1765559"/>
                  </a:lnTo>
                  <a:cubicBezTo>
                    <a:pt x="1265044" y="1845120"/>
                    <a:pt x="1105620" y="1886916"/>
                    <a:pt x="943460" y="1886917"/>
                  </a:cubicBezTo>
                  <a:cubicBezTo>
                    <a:pt x="422401" y="1886917"/>
                    <a:pt x="0" y="1464516"/>
                    <a:pt x="0" y="943458"/>
                  </a:cubicBezTo>
                  <a:cubicBezTo>
                    <a:pt x="0" y="422399"/>
                    <a:pt x="422401" y="-1"/>
                    <a:pt x="943460" y="-1"/>
                  </a:cubicBezTo>
                  <a:cubicBezTo>
                    <a:pt x="1452414" y="-2"/>
                    <a:pt x="1869633" y="403686"/>
                    <a:pt x="1886407" y="912364"/>
                  </a:cubicBezTo>
                  <a:lnTo>
                    <a:pt x="1735951" y="917326"/>
                  </a:lnTo>
                  <a:lnTo>
                    <a:pt x="1735951" y="917325"/>
                  </a:lnTo>
                  <a:cubicBezTo>
                    <a:pt x="1721853" y="489813"/>
                    <a:pt x="1371205" y="150539"/>
                    <a:pt x="943460" y="150539"/>
                  </a:cubicBezTo>
                  <a:cubicBezTo>
                    <a:pt x="505541" y="150539"/>
                    <a:pt x="150538" y="505541"/>
                    <a:pt x="150538" y="943459"/>
                  </a:cubicBezTo>
                  <a:cubicBezTo>
                    <a:pt x="150538" y="1381376"/>
                    <a:pt x="505541" y="1736379"/>
                    <a:pt x="943460" y="1736379"/>
                  </a:cubicBezTo>
                  <a:cubicBezTo>
                    <a:pt x="1079746" y="1736379"/>
                    <a:pt x="1213732" y="1701251"/>
                    <a:pt x="1332488" y="1634385"/>
                  </a:cubicBezTo>
                  <a:close/>
                </a:path>
              </a:pathLst>
            </a:custGeom>
            <a:solidFill>
              <a:srgbClr val="9EA809">
                <a:alpha val="5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2" name="空心弧 75"/>
            <p:cNvSpPr>
              <a:spLocks noChangeArrowheads="1"/>
            </p:cNvSpPr>
            <p:nvPr/>
          </p:nvSpPr>
          <p:spPr bwMode="auto">
            <a:xfrm>
              <a:off x="540289" y="540289"/>
              <a:ext cx="1563565" cy="1563563"/>
            </a:xfrm>
            <a:custGeom>
              <a:avLst/>
              <a:gdLst>
                <a:gd name="T0" fmla="*/ 1132308 w 1563565"/>
                <a:gd name="T1" fmla="*/ 1410019 h 1563563"/>
                <a:gd name="T2" fmla="*/ 1500803 w 1563565"/>
                <a:gd name="T3" fmla="*/ 758071 h 1563563"/>
                <a:gd name="T4" fmla="*/ 781783 w 1563565"/>
                <a:gd name="T5" fmla="*/ 781782 h 1563563"/>
                <a:gd name="T6" fmla="*/ 0 60000 65536"/>
                <a:gd name="T7" fmla="*/ 0 60000 65536"/>
                <a:gd name="T8" fmla="*/ 0 60000 65536"/>
                <a:gd name="T9" fmla="*/ 0 w 1563565"/>
                <a:gd name="T10" fmla="*/ 0 h 1563563"/>
                <a:gd name="T11" fmla="*/ 1563565 w 1563565"/>
                <a:gd name="T12" fmla="*/ 1563563 h 15635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63565" h="1563563">
                  <a:moveTo>
                    <a:pt x="1162698" y="1464486"/>
                  </a:moveTo>
                  <a:lnTo>
                    <a:pt x="1162698" y="1464486"/>
                  </a:lnTo>
                  <a:cubicBezTo>
                    <a:pt x="1046253" y="1529456"/>
                    <a:pt x="915125" y="1563562"/>
                    <a:pt x="781782" y="1563563"/>
                  </a:cubicBezTo>
                  <a:cubicBezTo>
                    <a:pt x="350015" y="1563563"/>
                    <a:pt x="-1" y="1213547"/>
                    <a:pt x="-1" y="781781"/>
                  </a:cubicBezTo>
                  <a:cubicBezTo>
                    <a:pt x="-1" y="350014"/>
                    <a:pt x="350015" y="-1"/>
                    <a:pt x="781782" y="-1"/>
                  </a:cubicBezTo>
                  <a:cubicBezTo>
                    <a:pt x="1203518" y="-2"/>
                    <a:pt x="1549240" y="334507"/>
                    <a:pt x="1563140" y="756014"/>
                  </a:cubicBezTo>
                  <a:lnTo>
                    <a:pt x="1438467" y="760127"/>
                  </a:lnTo>
                  <a:lnTo>
                    <a:pt x="1438467" y="760126"/>
                  </a:lnTo>
                  <a:cubicBezTo>
                    <a:pt x="1426785" y="405875"/>
                    <a:pt x="1136227" y="124741"/>
                    <a:pt x="781783" y="124741"/>
                  </a:cubicBezTo>
                  <a:cubicBezTo>
                    <a:pt x="418909" y="124741"/>
                    <a:pt x="124742" y="418907"/>
                    <a:pt x="124742" y="781781"/>
                  </a:cubicBezTo>
                  <a:cubicBezTo>
                    <a:pt x="124742" y="1144654"/>
                    <a:pt x="418909" y="1438821"/>
                    <a:pt x="781783" y="1438821"/>
                  </a:cubicBezTo>
                  <a:cubicBezTo>
                    <a:pt x="893850" y="1438821"/>
                    <a:pt x="1004055" y="1410156"/>
                    <a:pt x="1101919" y="1355552"/>
                  </a:cubicBezTo>
                  <a:close/>
                </a:path>
              </a:pathLst>
            </a:custGeom>
            <a:solidFill>
              <a:srgbClr val="9EA809">
                <a:alpha val="3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3" name="空心弧 76"/>
            <p:cNvSpPr>
              <a:spLocks noChangeArrowheads="1"/>
            </p:cNvSpPr>
            <p:nvPr/>
          </p:nvSpPr>
          <p:spPr bwMode="auto">
            <a:xfrm>
              <a:off x="675362" y="675361"/>
              <a:ext cx="1293420" cy="1293418"/>
            </a:xfrm>
            <a:custGeom>
              <a:avLst/>
              <a:gdLst>
                <a:gd name="T0" fmla="*/ 934532 w 1293420"/>
                <a:gd name="T1" fmla="*/ 1167592 h 1293418"/>
                <a:gd name="T2" fmla="*/ 1241502 w 1293420"/>
                <a:gd name="T3" fmla="*/ 627095 h 1293418"/>
                <a:gd name="T4" fmla="*/ 646710 w 1293420"/>
                <a:gd name="T5" fmla="*/ 646709 h 1293418"/>
                <a:gd name="T6" fmla="*/ 0 60000 65536"/>
                <a:gd name="T7" fmla="*/ 0 60000 65536"/>
                <a:gd name="T8" fmla="*/ 0 60000 65536"/>
                <a:gd name="T9" fmla="*/ 0 w 1293420"/>
                <a:gd name="T10" fmla="*/ 0 h 1293418"/>
                <a:gd name="T11" fmla="*/ 1293420 w 1293420"/>
                <a:gd name="T12" fmla="*/ 1293418 h 12934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93420" h="1293418">
                  <a:moveTo>
                    <a:pt x="959486" y="1212752"/>
                  </a:moveTo>
                  <a:lnTo>
                    <a:pt x="959485" y="1212751"/>
                  </a:lnTo>
                  <a:cubicBezTo>
                    <a:pt x="863728" y="1265663"/>
                    <a:pt x="756113" y="1293417"/>
                    <a:pt x="646710" y="1293418"/>
                  </a:cubicBezTo>
                  <a:cubicBezTo>
                    <a:pt x="289541" y="1293418"/>
                    <a:pt x="0" y="1003876"/>
                    <a:pt x="0" y="646709"/>
                  </a:cubicBezTo>
                  <a:cubicBezTo>
                    <a:pt x="0" y="289541"/>
                    <a:pt x="289541" y="0"/>
                    <a:pt x="646710" y="0"/>
                  </a:cubicBezTo>
                  <a:cubicBezTo>
                    <a:pt x="995581" y="-1"/>
                    <a:pt x="1281570" y="276714"/>
                    <a:pt x="1293068" y="625395"/>
                  </a:cubicBezTo>
                  <a:lnTo>
                    <a:pt x="1189936" y="628796"/>
                  </a:lnTo>
                  <a:lnTo>
                    <a:pt x="1189935" y="628796"/>
                  </a:lnTo>
                  <a:cubicBezTo>
                    <a:pt x="1180272" y="335750"/>
                    <a:pt x="939915" y="103189"/>
                    <a:pt x="646710" y="103189"/>
                  </a:cubicBezTo>
                  <a:cubicBezTo>
                    <a:pt x="346531" y="103189"/>
                    <a:pt x="103189" y="346531"/>
                    <a:pt x="103189" y="646709"/>
                  </a:cubicBezTo>
                  <a:cubicBezTo>
                    <a:pt x="103189" y="946886"/>
                    <a:pt x="346531" y="1190229"/>
                    <a:pt x="646710" y="1190229"/>
                  </a:cubicBezTo>
                  <a:cubicBezTo>
                    <a:pt x="738656" y="1190229"/>
                    <a:pt x="829100" y="1166903"/>
                    <a:pt x="909578" y="1122433"/>
                  </a:cubicBezTo>
                  <a:close/>
                </a:path>
              </a:pathLst>
            </a:custGeom>
            <a:solidFill>
              <a:srgbClr val="9EA809">
                <a:alpha val="23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4" name="空心弧 77"/>
            <p:cNvSpPr>
              <a:spLocks noChangeArrowheads="1"/>
            </p:cNvSpPr>
            <p:nvPr/>
          </p:nvSpPr>
          <p:spPr bwMode="auto">
            <a:xfrm>
              <a:off x="787922" y="787922"/>
              <a:ext cx="1068300" cy="1068298"/>
            </a:xfrm>
            <a:custGeom>
              <a:avLst/>
              <a:gdLst>
                <a:gd name="T0" fmla="*/ 764680 w 1068300"/>
                <a:gd name="T1" fmla="*/ 968271 h 1068298"/>
                <a:gd name="T2" fmla="*/ 1025418 w 1068300"/>
                <a:gd name="T3" fmla="*/ 517949 h 1068298"/>
                <a:gd name="T4" fmla="*/ 534150 w 1068300"/>
                <a:gd name="T5" fmla="*/ 534149 h 1068298"/>
                <a:gd name="T6" fmla="*/ 0 60000 65536"/>
                <a:gd name="T7" fmla="*/ 0 60000 65536"/>
                <a:gd name="T8" fmla="*/ 0 60000 65536"/>
                <a:gd name="T9" fmla="*/ 0 w 1068300"/>
                <a:gd name="T10" fmla="*/ 0 h 1068298"/>
                <a:gd name="T11" fmla="*/ 1068300 w 1068300"/>
                <a:gd name="T12" fmla="*/ 1068298 h 1068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68300" h="1068298">
                  <a:moveTo>
                    <a:pt x="784666" y="1005909"/>
                  </a:moveTo>
                  <a:lnTo>
                    <a:pt x="784665" y="1005908"/>
                  </a:lnTo>
                  <a:cubicBezTo>
                    <a:pt x="707518" y="1046875"/>
                    <a:pt x="621500" y="1068297"/>
                    <a:pt x="534150" y="1068298"/>
                  </a:cubicBezTo>
                  <a:cubicBezTo>
                    <a:pt x="239147" y="1068298"/>
                    <a:pt x="0" y="829151"/>
                    <a:pt x="0" y="534149"/>
                  </a:cubicBezTo>
                  <a:cubicBezTo>
                    <a:pt x="0" y="239146"/>
                    <a:pt x="239147" y="0"/>
                    <a:pt x="534150" y="0"/>
                  </a:cubicBezTo>
                  <a:cubicBezTo>
                    <a:pt x="822300" y="-1"/>
                    <a:pt x="1058513" y="228551"/>
                    <a:pt x="1068009" y="516545"/>
                  </a:cubicBezTo>
                  <a:lnTo>
                    <a:pt x="982827" y="519354"/>
                  </a:lnTo>
                  <a:lnTo>
                    <a:pt x="982827" y="519353"/>
                  </a:lnTo>
                  <a:cubicBezTo>
                    <a:pt x="974845" y="277313"/>
                    <a:pt x="776322" y="85229"/>
                    <a:pt x="534150" y="85229"/>
                  </a:cubicBezTo>
                  <a:cubicBezTo>
                    <a:pt x="286217" y="85229"/>
                    <a:pt x="85229" y="286217"/>
                    <a:pt x="85229" y="534149"/>
                  </a:cubicBezTo>
                  <a:cubicBezTo>
                    <a:pt x="85229" y="782080"/>
                    <a:pt x="286217" y="983069"/>
                    <a:pt x="534150" y="983069"/>
                  </a:cubicBezTo>
                  <a:cubicBezTo>
                    <a:pt x="607562" y="983069"/>
                    <a:pt x="679855" y="965064"/>
                    <a:pt x="744693" y="930634"/>
                  </a:cubicBezTo>
                  <a:close/>
                </a:path>
              </a:pathLst>
            </a:custGeom>
            <a:solidFill>
              <a:srgbClr val="9EA809">
                <a:alpha val="1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55" name="TextBox 95"/>
          <p:cNvSpPr>
            <a:spLocks noChangeArrowheads="1"/>
          </p:cNvSpPr>
          <p:nvPr/>
        </p:nvSpPr>
        <p:spPr bwMode="auto">
          <a:xfrm>
            <a:off x="6810963" y="2969298"/>
            <a:ext cx="11811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9EA809"/>
                </a:solidFill>
                <a:latin typeface="方正大黑简体" pitchFamily="1" charset="-122"/>
                <a:ea typeface="方正大黑简体" pitchFamily="1" charset="-122"/>
                <a:sym typeface="方正大黑简体" pitchFamily="1" charset="-122"/>
              </a:rPr>
              <a:t>介绍</a:t>
            </a:r>
          </a:p>
        </p:txBody>
      </p:sp>
      <p:sp>
        <p:nvSpPr>
          <p:cNvPr id="58" name="Rectangle 13"/>
          <p:cNvSpPr>
            <a:spLocks noChangeArrowheads="1"/>
          </p:cNvSpPr>
          <p:nvPr/>
        </p:nvSpPr>
        <p:spPr bwMode="auto">
          <a:xfrm>
            <a:off x="4721395" y="4889446"/>
            <a:ext cx="28416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游戏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玩法</a:t>
            </a:r>
          </a:p>
        </p:txBody>
      </p:sp>
    </p:spTree>
    <p:extLst>
      <p:ext uri="{BB962C8B-B14F-4D97-AF65-F5344CB8AC3E}">
        <p14:creationId xmlns:p14="http://schemas.microsoft.com/office/powerpoint/2010/main" val="261615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7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500"/>
                                        <p:tgtEl>
                                          <p:spTgt spid="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500"/>
                                        <p:tgtEl>
                                          <p:spTgt spid="7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7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7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7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3" dur="500"/>
                                        <p:tgtEl>
                                          <p:spTgt spid="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500"/>
                                        <p:tgtEl>
                                          <p:spTgt spid="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00"/>
                            </p:stCondLst>
                            <p:childTnLst>
                              <p:par>
                                <p:cTn id="5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500"/>
                                        <p:tgtEl>
                                          <p:spTgt spid="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500"/>
                                        <p:tgtEl>
                                          <p:spTgt spid="7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500"/>
                                        <p:tgtEl>
                                          <p:spTgt spid="7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5" dur="500"/>
                                        <p:tgtEl>
                                          <p:spTgt spid="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ldLvl="0" animBg="1" autoUpdateAnimBg="0"/>
      <p:bldP spid="7171" grpId="0" bldLvl="0" animBg="1" autoUpdateAnimBg="0"/>
      <p:bldP spid="7192" grpId="0" bldLvl="0" animBg="1" autoUpdateAnimBg="0"/>
      <p:bldP spid="7193" grpId="0" bldLvl="0" animBg="1" autoUpdateAnimBg="0"/>
      <p:bldP spid="7194" grpId="0" bldLvl="0" autoUpdateAnimBg="0"/>
      <p:bldP spid="7195" grpId="0" bldLvl="0" animBg="1" autoUpdateAnimBg="0"/>
      <p:bldP spid="7196" grpId="0" bldLvl="0" animBg="1" autoUpdateAnimBg="0"/>
      <p:bldP spid="7197" grpId="0" bldLvl="0" autoUpdateAnimBg="0"/>
      <p:bldP spid="7198" grpId="0" bldLvl="0" animBg="1" autoUpdateAnimBg="0"/>
      <p:bldP spid="7199" grpId="0" bldLvl="0" animBg="1" autoUpdateAnimBg="0"/>
      <p:bldP spid="7200" grpId="0" bldLvl="0" autoUpdateAnimBg="0"/>
      <p:bldP spid="7201" grpId="0" bldLvl="0" animBg="1" autoUpdateAnimBg="0"/>
      <p:bldP spid="7202" grpId="0" bldLvl="0" animBg="1" autoUpdateAnimBg="0"/>
      <p:bldP spid="7203" grpId="0" bldLvl="0" autoUpdateAnimBg="0"/>
      <p:bldP spid="55" grpId="0" bldLvl="0" autoUpdateAnimBg="0"/>
      <p:bldP spid="55" grpId="1"/>
      <p:bldP spid="58" grpId="0" bldLvl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27"/>
          <p:cNvSpPr>
            <a:spLocks noChangeArrowheads="1"/>
          </p:cNvSpPr>
          <p:nvPr/>
        </p:nvSpPr>
        <p:spPr bwMode="auto">
          <a:xfrm>
            <a:off x="1524000" y="5965826"/>
            <a:ext cx="9144000" cy="3206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195" name="矩形 3"/>
          <p:cNvSpPr>
            <a:spLocks noChangeArrowheads="1"/>
          </p:cNvSpPr>
          <p:nvPr/>
        </p:nvSpPr>
        <p:spPr bwMode="auto">
          <a:xfrm>
            <a:off x="1524000" y="6000750"/>
            <a:ext cx="1333500" cy="285750"/>
          </a:xfrm>
          <a:prstGeom prst="rect">
            <a:avLst/>
          </a:pr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196" name="矩形 6"/>
          <p:cNvSpPr>
            <a:spLocks noChangeArrowheads="1"/>
          </p:cNvSpPr>
          <p:nvPr/>
        </p:nvSpPr>
        <p:spPr bwMode="auto">
          <a:xfrm>
            <a:off x="2825750" y="6000750"/>
            <a:ext cx="1333500" cy="285750"/>
          </a:xfrm>
          <a:prstGeom prst="rect">
            <a:avLst/>
          </a:pr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197" name="矩形 7"/>
          <p:cNvSpPr>
            <a:spLocks noChangeArrowheads="1"/>
          </p:cNvSpPr>
          <p:nvPr/>
        </p:nvSpPr>
        <p:spPr bwMode="auto">
          <a:xfrm>
            <a:off x="4127500" y="6000750"/>
            <a:ext cx="1333500" cy="285750"/>
          </a:xfrm>
          <a:prstGeom prst="rect">
            <a:avLst/>
          </a:pr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198" name="矩形 8"/>
          <p:cNvSpPr>
            <a:spLocks noChangeArrowheads="1"/>
          </p:cNvSpPr>
          <p:nvPr/>
        </p:nvSpPr>
        <p:spPr bwMode="auto">
          <a:xfrm>
            <a:off x="5429250" y="6000750"/>
            <a:ext cx="1333500" cy="28575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199" name="矩形 9"/>
          <p:cNvSpPr>
            <a:spLocks noChangeArrowheads="1"/>
          </p:cNvSpPr>
          <p:nvPr/>
        </p:nvSpPr>
        <p:spPr bwMode="auto">
          <a:xfrm>
            <a:off x="6731000" y="6000750"/>
            <a:ext cx="1333500" cy="285750"/>
          </a:xfrm>
          <a:prstGeom prst="rect">
            <a:avLst/>
          </a:pr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200" name="矩形 10"/>
          <p:cNvSpPr>
            <a:spLocks noChangeArrowheads="1"/>
          </p:cNvSpPr>
          <p:nvPr/>
        </p:nvSpPr>
        <p:spPr bwMode="auto">
          <a:xfrm>
            <a:off x="8032750" y="6000750"/>
            <a:ext cx="1333500" cy="285750"/>
          </a:xfrm>
          <a:prstGeom prst="rect">
            <a:avLst/>
          </a:pr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201" name="矩形 11"/>
          <p:cNvSpPr>
            <a:spLocks noChangeArrowheads="1"/>
          </p:cNvSpPr>
          <p:nvPr/>
        </p:nvSpPr>
        <p:spPr bwMode="auto">
          <a:xfrm>
            <a:off x="9334500" y="6000750"/>
            <a:ext cx="1333500" cy="285750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202" name="矩形 26"/>
          <p:cNvSpPr>
            <a:spLocks noChangeArrowheads="1"/>
          </p:cNvSpPr>
          <p:nvPr/>
        </p:nvSpPr>
        <p:spPr bwMode="auto">
          <a:xfrm>
            <a:off x="1582738" y="76200"/>
            <a:ext cx="1498600" cy="25558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203" name="TextBox 29"/>
          <p:cNvSpPr>
            <a:spLocks noChangeArrowheads="1"/>
          </p:cNvSpPr>
          <p:nvPr/>
        </p:nvSpPr>
        <p:spPr bwMode="auto">
          <a:xfrm>
            <a:off x="6731000" y="415925"/>
            <a:ext cx="30670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360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游戏介绍</a:t>
            </a:r>
          </a:p>
        </p:txBody>
      </p:sp>
      <p:pic>
        <p:nvPicPr>
          <p:cNvPr id="8204" name="图片 43" descr="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075" y="581025"/>
            <a:ext cx="522288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5" name="AutoShape 3"/>
          <p:cNvSpPr>
            <a:spLocks noChangeArrowheads="1"/>
          </p:cNvSpPr>
          <p:nvPr/>
        </p:nvSpPr>
        <p:spPr bwMode="auto">
          <a:xfrm>
            <a:off x="2322513" y="1520826"/>
            <a:ext cx="7662862" cy="3254375"/>
          </a:xfrm>
          <a:prstGeom prst="rect">
            <a:avLst/>
          </a:prstGeom>
          <a:solidFill>
            <a:srgbClr val="595959">
              <a:alpha val="78000"/>
            </a:srgbClr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206" name="AutoShape 3"/>
          <p:cNvSpPr>
            <a:spLocks noChangeArrowheads="1"/>
          </p:cNvSpPr>
          <p:nvPr/>
        </p:nvSpPr>
        <p:spPr bwMode="auto">
          <a:xfrm>
            <a:off x="2482850" y="1741489"/>
            <a:ext cx="7315200" cy="2782887"/>
          </a:xfrm>
          <a:prstGeom prst="rect">
            <a:avLst/>
          </a:prstGeom>
          <a:solidFill>
            <a:srgbClr val="00BED1">
              <a:alpha val="78000"/>
            </a:srgbClr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 sz="200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8207" name="Rectangle 13"/>
          <p:cNvSpPr>
            <a:spLocks noChangeArrowheads="1"/>
          </p:cNvSpPr>
          <p:nvPr/>
        </p:nvSpPr>
        <p:spPr bwMode="auto">
          <a:xfrm>
            <a:off x="2663826" y="2149476"/>
            <a:ext cx="6981825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基于</a:t>
            </a:r>
            <a:r>
              <a:rPr lang="en-US" altLang="zh-CN" sz="2000" dirty="0">
                <a:solidFill>
                  <a:schemeClr val="bg1"/>
                </a:solidFill>
              </a:rPr>
              <a:t>HTML5</a:t>
            </a:r>
            <a:r>
              <a:rPr lang="zh-CN" altLang="en-US" sz="2000" dirty="0">
                <a:solidFill>
                  <a:schemeClr val="bg1"/>
                </a:solidFill>
              </a:rPr>
              <a:t>的益智类网页游戏。在不同的模式下，玩家通过控制蜘蛛织网，对随机落下的昆虫进行捕捉，获得分数以通关，期间玩家需要控制蜘蛛血量，织网和时间的流逝都需要消耗玩家的血量，而捕食昆虫可以补充蜘蛛血量并且获得分数以通关，在游戏过程中，玩家还需要应付随机出现的事件，以保证顺利通关。后期开发将提供多个玩家一起游戏，增加游戏的竞技性。</a:t>
            </a:r>
            <a:endParaRPr lang="zh-CN" altLang="en-US" dirty="0"/>
          </a:p>
        </p:txBody>
      </p:sp>
      <p:sp>
        <p:nvSpPr>
          <p:cNvPr id="8208" name="TextBox 60"/>
          <p:cNvSpPr>
            <a:spLocks noChangeArrowheads="1"/>
          </p:cNvSpPr>
          <p:nvPr/>
        </p:nvSpPr>
        <p:spPr bwMode="auto">
          <a:xfrm>
            <a:off x="8934451" y="5673725"/>
            <a:ext cx="17256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http://www.ppthi-hoo.com</a:t>
            </a:r>
            <a:endParaRPr lang="zh-CN" altLang="en-US" sz="100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209" name="矩形 26"/>
          <p:cNvSpPr>
            <a:spLocks noChangeArrowheads="1"/>
          </p:cNvSpPr>
          <p:nvPr/>
        </p:nvSpPr>
        <p:spPr bwMode="auto">
          <a:xfrm>
            <a:off x="2322514" y="200025"/>
            <a:ext cx="1679575" cy="27463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210" name="文本框 21"/>
          <p:cNvSpPr>
            <a:spLocks noChangeArrowheads="1"/>
          </p:cNvSpPr>
          <p:nvPr/>
        </p:nvSpPr>
        <p:spPr bwMode="auto">
          <a:xfrm>
            <a:off x="1774826" y="-153988"/>
            <a:ext cx="1616075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 i="1" u="sng">
                <a:solidFill>
                  <a:schemeClr val="bg1"/>
                </a:solidFill>
                <a:sym typeface="Calibri" panose="020F0502020204030204" pitchFamily="34" charset="0"/>
              </a:rPr>
              <a:t>Spider</a:t>
            </a:r>
            <a:endParaRPr lang="zh-CN" altLang="en-US" sz="3600" b="1" i="1" u="sng">
              <a:solidFill>
                <a:schemeClr val="bg1"/>
              </a:solidFill>
              <a:sym typeface="Calibri" panose="020F0502020204030204" pitchFamily="34" charset="0"/>
            </a:endParaRPr>
          </a:p>
        </p:txBody>
      </p:sp>
      <p:grpSp>
        <p:nvGrpSpPr>
          <p:cNvPr id="8211" name="Group 19"/>
          <p:cNvGrpSpPr>
            <a:grpSpLocks/>
          </p:cNvGrpSpPr>
          <p:nvPr/>
        </p:nvGrpSpPr>
        <p:grpSpPr bwMode="auto">
          <a:xfrm>
            <a:off x="4002089" y="4819651"/>
            <a:ext cx="4187825" cy="307975"/>
            <a:chOff x="0" y="0"/>
            <a:chExt cx="1304924" cy="307777"/>
          </a:xfrm>
        </p:grpSpPr>
        <p:sp>
          <p:nvSpPr>
            <p:cNvPr id="8212" name="矩形 89"/>
            <p:cNvSpPr>
              <a:spLocks noChangeArrowheads="1"/>
            </p:cNvSpPr>
            <p:nvPr/>
          </p:nvSpPr>
          <p:spPr bwMode="auto">
            <a:xfrm>
              <a:off x="0" y="25384"/>
              <a:ext cx="1304924" cy="25701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500" i="1" dirty="0">
                  <a:solidFill>
                    <a:schemeClr val="bg1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just for fun</a:t>
              </a:r>
            </a:p>
          </p:txBody>
        </p:sp>
        <p:sp>
          <p:nvSpPr>
            <p:cNvPr id="8213" name="TextBox 90"/>
            <p:cNvSpPr>
              <a:spLocks noChangeArrowheads="1"/>
            </p:cNvSpPr>
            <p:nvPr/>
          </p:nvSpPr>
          <p:spPr bwMode="auto">
            <a:xfrm>
              <a:off x="104775" y="0"/>
              <a:ext cx="109537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40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96" y="2888104"/>
            <a:ext cx="761905" cy="5079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49" y="408931"/>
            <a:ext cx="645759" cy="6457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662" y="2767099"/>
            <a:ext cx="685714" cy="685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68964" y="-187324"/>
            <a:ext cx="609600" cy="66706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450" y="2850109"/>
            <a:ext cx="609600" cy="609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38" y="28501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2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" dur="10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9167E-6 4.81481E-6 L 9.79167E-6 4.81481E-6 L 0.22917 -0.00185 L 0.43386 4.81481E-6 C 0.44245 4.81481E-6 0.45092 0.00162 0.45951 0.00185 L 0.54532 0.00185 " pathEditMode="relative" ptsTypes="AAAAAA"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18519E-6 L 5E-6 5.18519E-6 C 0.0116 0.01436 0.00665 0.01089 0.01394 0.01505 C 0.01498 0.01644 0.01602 0.01806 0.0172 0.01899 C 0.01915 0.02061 0.02358 0.02269 0.02358 0.02269 C 0.02631 0.02779 0.02931 0.0338 0.03321 0.03612 L 0.03647 0.03797 C 0.03751 0.03936 0.03881 0.04005 0.03959 0.04191 C 0.04128 0.04515 0.04389 0.05325 0.04389 0.05325 C 0.04194 0.09445 0.04545 0.06482 0.04076 0.08172 C 0.04024 0.08357 0.04037 0.08589 0.03959 0.08751 C 0.03764 0.09214 0.03582 0.09098 0.03321 0.09329 C 0.03204 0.09422 0.03113 0.09607 0.02996 0.097 C 0.0254 0.1007 0.02371 0.10047 0.01928 0.10279 C 0.01524 0.10487 0.01642 0.1051 0.01186 0.10649 C 0.00925 0.10742 0.00678 0.10788 0.00431 0.10857 C 0.00326 0.10904 0.00222 0.10996 0.00105 0.11042 C -0.00378 0.11228 -0.01172 0.11367 -0.01602 0.11413 C -0.0306 0.11598 -0.03568 0.11552 -0.04922 0.11806 C -0.05169 0.11853 -0.0543 0.11922 -0.05677 0.11992 C -0.05938 0.12154 -0.06107 0.122 -0.06315 0.1257 C -0.06406 0.12732 -0.06458 0.12941 -0.06524 0.13149 C -0.06458 0.14561 -0.06498 0.14908 -0.06315 0.15996 C -0.0625 0.1639 -0.06224 0.16806 -0.06107 0.1713 C -0.06029 0.17339 -0.05977 0.17547 -0.05886 0.17709 C -0.05039 0.19214 -0.0612 0.16783 -0.05248 0.18658 C -0.05169 0.18843 -0.0513 0.19075 -0.05026 0.19237 C -0.04453 0.2014 -0.04492 0.19816 -0.03958 0.20371 C -0.03737 0.20626 -0.03568 0.21019 -0.0332 0.21135 L -0.02461 0.21529 C -0.02318 0.21575 -0.02175 0.21621 -0.02031 0.21714 L -0.01393 0.22084 C -0.01289 0.22154 -0.01185 0.22269 -0.01068 0.22292 L 0.04076 0.22478 C 0.04181 0.22547 0.04285 0.22617 0.04389 0.22663 C 0.04532 0.22732 0.04688 0.22755 0.04819 0.22848 C 0.04936 0.22941 0.05027 0.23126 0.05144 0.23242 C 0.05235 0.23334 0.05352 0.23357 0.05457 0.23427 C 0.05574 0.23612 0.05704 0.23774 0.05782 0.24005 C 0.05847 0.24167 0.05977 0.25232 0.06003 0.25325 C 0.05782 0.2764 0.06147 0.25857 0.05574 0.26667 C 0.0547 0.26806 0.0547 0.27107 0.05352 0.27246 C 0.05157 0.27454 0.04897 0.27408 0.04714 0.27617 C 0.0461 0.27755 0.04506 0.27917 0.04389 0.2801 C 0.03946 0.28357 0.031 0.28681 0.02683 0.28774 C 0.02358 0.2882 0.02032 0.28867 0.0172 0.28959 C 0.01537 0.29005 0.01355 0.29075 0.01186 0.29144 C 0.00964 0.29214 0.00743 0.29237 0.00535 0.29329 C 0.00313 0.29422 0.00105 0.29584 -0.00104 0.29723 L -0.0043 0.29908 C -0.00534 0.29978 -0.00651 0.29978 -0.00755 0.30093 C -0.01159 0.30579 -0.00951 0.30394 -0.01393 0.30672 C -0.01875 0.31945 -0.01302 0.30695 -0.01927 0.31436 C -0.02448 0.32061 -0.0207 0.31876 -0.02461 0.3257 C -0.02669 0.32941 -0.02839 0.32987 -0.03099 0.33149 L -0.0375 0.33913 C -0.03854 0.34029 -0.03945 0.34214 -0.04063 0.34283 L -0.04388 0.34492 " pathEditMode="relative" ptsTypes="AAAAAAAAAAAAAAAAAAAAAAAAAAAAAAAAAAAAAAAAAAAAAAAAAAAAAAAAAA">
                                      <p:cBhvr>
                                        <p:cTn id="54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0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532 0.00185 L 0.54532 0.00185 C 0.5431 -0.00278 0.54115 -0.00741 0.53881 -0.01157 C 0.5362 -0.0162 0.53542 -0.01504 0.53243 -0.01736 C 0.53099 -0.01852 0.52956 -0.01991 0.52813 -0.02106 C 0.52631 -0.02291 0.52461 -0.02546 0.52279 -0.02685 C 0.52136 -0.02801 0.51993 -0.02801 0.51849 -0.02893 C 0.51667 -0.02986 0.51498 -0.03171 0.51316 -0.03264 C 0.51107 -0.03356 0.50886 -0.03379 0.50665 -0.03449 C 0.50378 -0.03565 0.50092 -0.03703 0.49818 -0.03842 C 0.49701 -0.03889 0.49597 -0.03981 0.49493 -0.04028 C 0.49245 -0.04166 0.48998 -0.04305 0.48738 -0.04421 C 0.48568 -0.04491 0.48386 -0.04514 0.48204 -0.04606 C 0.47123 -0.05092 0.48829 -0.05185 0.45951 -0.0537 L 0.42748 -0.05555 C 0.42162 -0.05625 0.40912 -0.05787 0.40274 -0.05949 C 0.40092 -0.05972 0.39519 -0.06203 0.3931 -0.06319 C 0.39102 -0.06435 0.38881 -0.06574 0.38672 -0.06713 C 0.38321 -0.06898 0.378 -0.07245 0.37488 -0.07268 L 0.35886 -0.07453 C 0.35365 -0.07407 0.34206 -0.07384 0.33529 -0.07083 C 0.33308 -0.06991 0.33099 -0.06828 0.32891 -0.06713 L 0.32566 -0.06504 L 0.30313 -0.05185 L 0.29675 -0.04791 C 0.29571 -0.04722 0.29467 -0.04629 0.29349 -0.04606 C 0.29167 -0.04537 0.28998 -0.04491 0.28816 -0.04421 C 0.28672 -0.04352 0.28529 -0.04282 0.28386 -0.04213 C 0.28034 -0.04074 0.27657 -0.04051 0.27318 -0.03842 L 0.26029 -0.03078 L 0.25704 -0.02893 C 0.25352 -0.02662 0.25495 -0.02685 0.25287 -0.02685 " pathEditMode="relative" ptsTypes="AAAAAAAAAAAAAAAAAAAAAAAAAAAAAAAA">
                                      <p:cBhvr>
                                        <p:cTn id="6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10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5" grpId="0" bldLvl="0" animBg="1" autoUpdateAnimBg="0"/>
      <p:bldP spid="8206" grpId="0" bldLvl="0" animBg="1" autoUpdateAnimBg="0"/>
      <p:bldP spid="8207" grpId="0" bldLvl="0" autoUpdateAnimBg="0"/>
      <p:bldP spid="820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6" y="-36513"/>
            <a:ext cx="9140825" cy="6854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矩形 27"/>
          <p:cNvSpPr>
            <a:spLocks noChangeArrowheads="1"/>
          </p:cNvSpPr>
          <p:nvPr/>
        </p:nvSpPr>
        <p:spPr bwMode="auto">
          <a:xfrm>
            <a:off x="1565275" y="6619876"/>
            <a:ext cx="9144000" cy="3206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292" name="矩形 26"/>
          <p:cNvSpPr>
            <a:spLocks noChangeArrowheads="1"/>
          </p:cNvSpPr>
          <p:nvPr/>
        </p:nvSpPr>
        <p:spPr bwMode="auto">
          <a:xfrm>
            <a:off x="8326438" y="6180139"/>
            <a:ext cx="1498600" cy="255587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293" name="TextBox 60"/>
          <p:cNvSpPr>
            <a:spLocks noChangeArrowheads="1"/>
          </p:cNvSpPr>
          <p:nvPr/>
        </p:nvSpPr>
        <p:spPr bwMode="auto">
          <a:xfrm>
            <a:off x="8934451" y="5673725"/>
            <a:ext cx="17256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http://www.ppthi-hoo.com</a:t>
            </a:r>
            <a:endParaRPr lang="zh-CN" altLang="en-US" sz="10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294" name="矩形 26"/>
          <p:cNvSpPr>
            <a:spLocks noChangeArrowheads="1"/>
          </p:cNvSpPr>
          <p:nvPr/>
        </p:nvSpPr>
        <p:spPr bwMode="auto">
          <a:xfrm>
            <a:off x="8988426" y="6299200"/>
            <a:ext cx="1679575" cy="27463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295" name="文本框 21"/>
          <p:cNvSpPr>
            <a:spLocks noChangeArrowheads="1"/>
          </p:cNvSpPr>
          <p:nvPr/>
        </p:nvSpPr>
        <p:spPr bwMode="auto">
          <a:xfrm>
            <a:off x="8953501" y="6103938"/>
            <a:ext cx="16160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 i="1" u="sng">
                <a:solidFill>
                  <a:srgbClr val="FFFFFF"/>
                </a:solidFill>
                <a:sym typeface="Calibri" panose="020F0502020204030204" pitchFamily="34" charset="0"/>
              </a:rPr>
              <a:t>Spider</a:t>
            </a:r>
            <a:endParaRPr lang="zh-CN" altLang="en-US" sz="3600" b="1" i="1" u="sng">
              <a:solidFill>
                <a:srgbClr val="FFFFFF"/>
              </a:solidFill>
              <a:sym typeface="Calibri" panose="020F0502020204030204" pitchFamily="34" charset="0"/>
            </a:endParaRPr>
          </a:p>
        </p:txBody>
      </p:sp>
      <p:pic>
        <p:nvPicPr>
          <p:cNvPr id="14" name="图片 43" descr="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117319" y="577057"/>
            <a:ext cx="522288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036582" y="1114426"/>
            <a:ext cx="738664" cy="19902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r"/>
            <a:r>
              <a:rPr lang="zh-CN" altLang="en-US" sz="3600" dirty="0" smtClean="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游戏规则</a:t>
            </a:r>
            <a:endParaRPr lang="zh-CN" altLang="en-US" sz="3600" dirty="0">
              <a:solidFill>
                <a:srgbClr val="00BE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24" y="474663"/>
            <a:ext cx="7027553" cy="44021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24" y="474662"/>
            <a:ext cx="7027553" cy="44021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24" y="474661"/>
            <a:ext cx="7027553" cy="44021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24" y="474660"/>
            <a:ext cx="7027553" cy="44021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585" y="474658"/>
            <a:ext cx="6991491" cy="44021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585" y="474657"/>
            <a:ext cx="6991491" cy="44021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57498" y="1902875"/>
            <a:ext cx="615553" cy="15457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r"/>
            <a:r>
              <a:rPr lang="zh-CN" altLang="en-US" sz="2800" dirty="0" smtClean="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开始界面</a:t>
            </a:r>
            <a:endParaRPr lang="zh-CN" altLang="en-US" sz="2800" dirty="0">
              <a:solidFill>
                <a:srgbClr val="00BE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245233" y="1902875"/>
            <a:ext cx="615553" cy="15457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r"/>
            <a:r>
              <a:rPr lang="zh-CN" altLang="en-US" sz="2800" dirty="0" smtClean="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帮助界面</a:t>
            </a:r>
            <a:endParaRPr lang="zh-CN" altLang="en-US" sz="2800" dirty="0">
              <a:solidFill>
                <a:srgbClr val="00BE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57497" y="1902875"/>
            <a:ext cx="615553" cy="15457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r"/>
            <a:r>
              <a:rPr lang="zh-CN" altLang="en-US" sz="2800" dirty="0" smtClean="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游戏界面</a:t>
            </a:r>
            <a:endParaRPr lang="zh-CN" altLang="en-US" sz="2800" dirty="0">
              <a:solidFill>
                <a:srgbClr val="00BE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8945" y="474657"/>
            <a:ext cx="7044131" cy="4402139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257497" y="1902875"/>
            <a:ext cx="615553" cy="15457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r"/>
            <a:r>
              <a:rPr lang="zh-CN" altLang="en-US" sz="2800" dirty="0" smtClean="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暂停界面</a:t>
            </a:r>
            <a:endParaRPr lang="zh-CN" altLang="en-US" sz="2800" dirty="0">
              <a:solidFill>
                <a:srgbClr val="00BE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57496" y="1902874"/>
            <a:ext cx="615553" cy="15457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r"/>
            <a:r>
              <a:rPr lang="zh-CN" altLang="en-US" sz="2800" dirty="0" smtClean="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过关界面</a:t>
            </a:r>
            <a:endParaRPr lang="zh-CN" altLang="en-US" sz="2800" dirty="0">
              <a:solidFill>
                <a:srgbClr val="00BE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269045" y="1902874"/>
            <a:ext cx="615553" cy="15457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r"/>
            <a:r>
              <a:rPr lang="zh-CN" altLang="en-US" sz="2800" dirty="0" smtClean="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结束界面</a:t>
            </a:r>
            <a:endParaRPr lang="zh-CN" altLang="en-US" sz="2800" dirty="0">
              <a:solidFill>
                <a:srgbClr val="00BE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248309" y="1902874"/>
            <a:ext cx="615553" cy="15457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排名</a:t>
            </a:r>
            <a:r>
              <a:rPr lang="zh-CN" altLang="en-US" sz="2800" dirty="0" smtClean="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界面</a:t>
            </a:r>
            <a:endParaRPr lang="zh-CN" altLang="en-US" sz="2800" dirty="0">
              <a:solidFill>
                <a:srgbClr val="00BE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916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50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3500"/>
                            </p:stCondLst>
                            <p:childTnLst>
                              <p:par>
                                <p:cTn id="80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28" grpId="0"/>
      <p:bldP spid="28" grpId="1"/>
      <p:bldP spid="29" grpId="0"/>
      <p:bldP spid="29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27"/>
          <p:cNvSpPr>
            <a:spLocks noChangeArrowheads="1"/>
          </p:cNvSpPr>
          <p:nvPr/>
        </p:nvSpPr>
        <p:spPr bwMode="auto">
          <a:xfrm>
            <a:off x="1524000" y="5965826"/>
            <a:ext cx="9144000" cy="3206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43" name="矩形 3"/>
          <p:cNvSpPr>
            <a:spLocks noChangeArrowheads="1"/>
          </p:cNvSpPr>
          <p:nvPr/>
        </p:nvSpPr>
        <p:spPr bwMode="auto">
          <a:xfrm>
            <a:off x="1524000" y="6000750"/>
            <a:ext cx="1333500" cy="285750"/>
          </a:xfrm>
          <a:prstGeom prst="rect">
            <a:avLst/>
          </a:pr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44" name="矩形 6"/>
          <p:cNvSpPr>
            <a:spLocks noChangeArrowheads="1"/>
          </p:cNvSpPr>
          <p:nvPr/>
        </p:nvSpPr>
        <p:spPr bwMode="auto">
          <a:xfrm>
            <a:off x="2825750" y="6000750"/>
            <a:ext cx="1333500" cy="285750"/>
          </a:xfrm>
          <a:prstGeom prst="rect">
            <a:avLst/>
          </a:pr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45" name="矩形 7"/>
          <p:cNvSpPr>
            <a:spLocks noChangeArrowheads="1"/>
          </p:cNvSpPr>
          <p:nvPr/>
        </p:nvSpPr>
        <p:spPr bwMode="auto">
          <a:xfrm>
            <a:off x="4127500" y="6000750"/>
            <a:ext cx="1333500" cy="285750"/>
          </a:xfrm>
          <a:prstGeom prst="rect">
            <a:avLst/>
          </a:pr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46" name="矩形 8"/>
          <p:cNvSpPr>
            <a:spLocks noChangeArrowheads="1"/>
          </p:cNvSpPr>
          <p:nvPr/>
        </p:nvSpPr>
        <p:spPr bwMode="auto">
          <a:xfrm>
            <a:off x="5429250" y="6000750"/>
            <a:ext cx="1333500" cy="28575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47" name="矩形 9"/>
          <p:cNvSpPr>
            <a:spLocks noChangeArrowheads="1"/>
          </p:cNvSpPr>
          <p:nvPr/>
        </p:nvSpPr>
        <p:spPr bwMode="auto">
          <a:xfrm>
            <a:off x="6731000" y="6000750"/>
            <a:ext cx="1333500" cy="285750"/>
          </a:xfrm>
          <a:prstGeom prst="rect">
            <a:avLst/>
          </a:pr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48" name="矩形 10"/>
          <p:cNvSpPr>
            <a:spLocks noChangeArrowheads="1"/>
          </p:cNvSpPr>
          <p:nvPr/>
        </p:nvSpPr>
        <p:spPr bwMode="auto">
          <a:xfrm>
            <a:off x="8032750" y="6000750"/>
            <a:ext cx="1333500" cy="285750"/>
          </a:xfrm>
          <a:prstGeom prst="rect">
            <a:avLst/>
          </a:pr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49" name="矩形 11"/>
          <p:cNvSpPr>
            <a:spLocks noChangeArrowheads="1"/>
          </p:cNvSpPr>
          <p:nvPr/>
        </p:nvSpPr>
        <p:spPr bwMode="auto">
          <a:xfrm>
            <a:off x="9334500" y="6000750"/>
            <a:ext cx="1333500" cy="285750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50" name="矩形 26"/>
          <p:cNvSpPr>
            <a:spLocks noChangeArrowheads="1"/>
          </p:cNvSpPr>
          <p:nvPr/>
        </p:nvSpPr>
        <p:spPr bwMode="auto">
          <a:xfrm>
            <a:off x="1582738" y="76200"/>
            <a:ext cx="1498600" cy="25558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51" name="TextBox 29"/>
          <p:cNvSpPr>
            <a:spLocks noChangeArrowheads="1"/>
          </p:cNvSpPr>
          <p:nvPr/>
        </p:nvSpPr>
        <p:spPr bwMode="auto">
          <a:xfrm>
            <a:off x="6731000" y="415925"/>
            <a:ext cx="30670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360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游戏场景</a:t>
            </a:r>
          </a:p>
        </p:txBody>
      </p:sp>
      <p:pic>
        <p:nvPicPr>
          <p:cNvPr id="10252" name="图片 43" descr="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075" y="581025"/>
            <a:ext cx="522288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3" name="AutoShape 3"/>
          <p:cNvSpPr>
            <a:spLocks noChangeArrowheads="1"/>
          </p:cNvSpPr>
          <p:nvPr/>
        </p:nvSpPr>
        <p:spPr bwMode="auto">
          <a:xfrm>
            <a:off x="2322513" y="1520826"/>
            <a:ext cx="7662862" cy="3254375"/>
          </a:xfrm>
          <a:prstGeom prst="rect">
            <a:avLst/>
          </a:prstGeom>
          <a:solidFill>
            <a:srgbClr val="595959">
              <a:alpha val="78000"/>
            </a:srgbClr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54" name="AutoShape 3"/>
          <p:cNvSpPr>
            <a:spLocks noChangeArrowheads="1"/>
          </p:cNvSpPr>
          <p:nvPr/>
        </p:nvSpPr>
        <p:spPr bwMode="auto">
          <a:xfrm>
            <a:off x="2482850" y="1741489"/>
            <a:ext cx="7315200" cy="2782887"/>
          </a:xfrm>
          <a:prstGeom prst="rect">
            <a:avLst/>
          </a:prstGeom>
          <a:solidFill>
            <a:srgbClr val="00BED1">
              <a:alpha val="78000"/>
            </a:srgbClr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 sz="200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0255" name="Rectangle 13"/>
          <p:cNvSpPr>
            <a:spLocks noChangeArrowheads="1"/>
          </p:cNvSpPr>
          <p:nvPr/>
        </p:nvSpPr>
        <p:spPr bwMode="auto">
          <a:xfrm>
            <a:off x="2609851" y="2173289"/>
            <a:ext cx="69818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游戏操作场景采用自上而下的俯视图，主要以树枝和树叶为游戏背景，蜘蛛位于两支树枝</a:t>
            </a:r>
            <a:r>
              <a:rPr lang="zh-CN" altLang="en-US" sz="2000" dirty="0" smtClean="0">
                <a:solidFill>
                  <a:schemeClr val="bg1"/>
                </a:solidFill>
              </a:rPr>
              <a:t>之间，昆虫由上方落下，其在织网平面的投影用黑影表示。</a:t>
            </a:r>
            <a:endParaRPr lang="zh-CN" altLang="en-US" dirty="0"/>
          </a:p>
        </p:txBody>
      </p:sp>
      <p:sp>
        <p:nvSpPr>
          <p:cNvPr id="10256" name="TextBox 60"/>
          <p:cNvSpPr>
            <a:spLocks noChangeArrowheads="1"/>
          </p:cNvSpPr>
          <p:nvPr/>
        </p:nvSpPr>
        <p:spPr bwMode="auto">
          <a:xfrm>
            <a:off x="8934451" y="5673725"/>
            <a:ext cx="17256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http://www.ppthi-hoo.com</a:t>
            </a:r>
            <a:endParaRPr lang="zh-CN" altLang="en-US" sz="100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57" name="矩形 26"/>
          <p:cNvSpPr>
            <a:spLocks noChangeArrowheads="1"/>
          </p:cNvSpPr>
          <p:nvPr/>
        </p:nvSpPr>
        <p:spPr bwMode="auto">
          <a:xfrm>
            <a:off x="2322514" y="200025"/>
            <a:ext cx="1679575" cy="27463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58" name="文本框 21"/>
          <p:cNvSpPr>
            <a:spLocks noChangeArrowheads="1"/>
          </p:cNvSpPr>
          <p:nvPr/>
        </p:nvSpPr>
        <p:spPr bwMode="auto">
          <a:xfrm>
            <a:off x="1774826" y="-153988"/>
            <a:ext cx="1616075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 i="1" u="sng">
                <a:solidFill>
                  <a:schemeClr val="bg1"/>
                </a:solidFill>
                <a:sym typeface="Calibri" panose="020F0502020204030204" pitchFamily="34" charset="0"/>
              </a:rPr>
              <a:t>Spider</a:t>
            </a:r>
            <a:endParaRPr lang="zh-CN" altLang="en-US" sz="3600" b="1" i="1" u="sng">
              <a:solidFill>
                <a:schemeClr val="bg1"/>
              </a:solidFill>
              <a:sym typeface="Calibri" panose="020F0502020204030204" pitchFamily="34" charset="0"/>
            </a:endParaRPr>
          </a:p>
        </p:txBody>
      </p:sp>
      <p:grpSp>
        <p:nvGrpSpPr>
          <p:cNvPr id="10259" name="Group 19"/>
          <p:cNvGrpSpPr>
            <a:grpSpLocks/>
          </p:cNvGrpSpPr>
          <p:nvPr/>
        </p:nvGrpSpPr>
        <p:grpSpPr bwMode="auto">
          <a:xfrm>
            <a:off x="4002089" y="4819651"/>
            <a:ext cx="4187825" cy="307975"/>
            <a:chOff x="0" y="0"/>
            <a:chExt cx="1304924" cy="307777"/>
          </a:xfrm>
        </p:grpSpPr>
        <p:sp>
          <p:nvSpPr>
            <p:cNvPr id="10260" name="矩形 89"/>
            <p:cNvSpPr>
              <a:spLocks noChangeArrowheads="1"/>
            </p:cNvSpPr>
            <p:nvPr/>
          </p:nvSpPr>
          <p:spPr bwMode="auto">
            <a:xfrm>
              <a:off x="0" y="25384"/>
              <a:ext cx="1304924" cy="25701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500" i="1">
                  <a:solidFill>
                    <a:schemeClr val="bg1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no zuo no die</a:t>
              </a:r>
            </a:p>
          </p:txBody>
        </p:sp>
        <p:sp>
          <p:nvSpPr>
            <p:cNvPr id="10261" name="TextBox 90"/>
            <p:cNvSpPr>
              <a:spLocks noChangeArrowheads="1"/>
            </p:cNvSpPr>
            <p:nvPr/>
          </p:nvSpPr>
          <p:spPr bwMode="auto">
            <a:xfrm>
              <a:off x="104775" y="0"/>
              <a:ext cx="109537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40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pic>
        <p:nvPicPr>
          <p:cNvPr id="22" name="图片 21"/>
          <p:cNvPicPr/>
          <p:nvPr/>
        </p:nvPicPr>
        <p:blipFill>
          <a:blip r:embed="rId3"/>
          <a:stretch>
            <a:fillRect/>
          </a:stretch>
        </p:blipFill>
        <p:spPr>
          <a:xfrm>
            <a:off x="3027364" y="1041254"/>
            <a:ext cx="6724649" cy="448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3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" dur="10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5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3" grpId="0" bldLvl="0" animBg="1" autoUpdateAnimBg="0"/>
      <p:bldP spid="10254" grpId="0" bldLvl="0" animBg="1" autoUpdateAnimBg="0"/>
      <p:bldP spid="10255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矩形 27"/>
          <p:cNvSpPr>
            <a:spLocks noChangeArrowheads="1"/>
          </p:cNvSpPr>
          <p:nvPr/>
        </p:nvSpPr>
        <p:spPr bwMode="auto">
          <a:xfrm>
            <a:off x="1524000" y="5965826"/>
            <a:ext cx="9144000" cy="3206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267" name="矩形 3"/>
          <p:cNvSpPr>
            <a:spLocks noChangeArrowheads="1"/>
          </p:cNvSpPr>
          <p:nvPr/>
        </p:nvSpPr>
        <p:spPr bwMode="auto">
          <a:xfrm>
            <a:off x="1524000" y="6000750"/>
            <a:ext cx="1333500" cy="285750"/>
          </a:xfrm>
          <a:prstGeom prst="rect">
            <a:avLst/>
          </a:prstGeom>
          <a:solidFill>
            <a:srgbClr val="0061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268" name="矩形 6"/>
          <p:cNvSpPr>
            <a:spLocks noChangeArrowheads="1"/>
          </p:cNvSpPr>
          <p:nvPr/>
        </p:nvSpPr>
        <p:spPr bwMode="auto">
          <a:xfrm>
            <a:off x="2825750" y="6000750"/>
            <a:ext cx="1333500" cy="285750"/>
          </a:xfrm>
          <a:prstGeom prst="rect">
            <a:avLst/>
          </a:prstGeom>
          <a:solidFill>
            <a:srgbClr val="4F9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269" name="矩形 7"/>
          <p:cNvSpPr>
            <a:spLocks noChangeArrowheads="1"/>
          </p:cNvSpPr>
          <p:nvPr/>
        </p:nvSpPr>
        <p:spPr bwMode="auto">
          <a:xfrm>
            <a:off x="4127500" y="6000750"/>
            <a:ext cx="1333500" cy="285750"/>
          </a:xfrm>
          <a:prstGeom prst="rect">
            <a:avLst/>
          </a:prstGeom>
          <a:solidFill>
            <a:srgbClr val="7995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270" name="矩形 8"/>
          <p:cNvSpPr>
            <a:spLocks noChangeArrowheads="1"/>
          </p:cNvSpPr>
          <p:nvPr/>
        </p:nvSpPr>
        <p:spPr bwMode="auto">
          <a:xfrm>
            <a:off x="5429250" y="6000750"/>
            <a:ext cx="1333500" cy="28575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271" name="矩形 9"/>
          <p:cNvSpPr>
            <a:spLocks noChangeArrowheads="1"/>
          </p:cNvSpPr>
          <p:nvPr/>
        </p:nvSpPr>
        <p:spPr bwMode="auto">
          <a:xfrm>
            <a:off x="6731000" y="6000750"/>
            <a:ext cx="1333500" cy="285750"/>
          </a:xfrm>
          <a:prstGeom prst="rect">
            <a:avLst/>
          </a:prstGeom>
          <a:solidFill>
            <a:srgbClr val="C7AF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272" name="矩形 10"/>
          <p:cNvSpPr>
            <a:spLocks noChangeArrowheads="1"/>
          </p:cNvSpPr>
          <p:nvPr/>
        </p:nvSpPr>
        <p:spPr bwMode="auto">
          <a:xfrm>
            <a:off x="8032750" y="6000750"/>
            <a:ext cx="1333500" cy="285750"/>
          </a:xfrm>
          <a:prstGeom prst="rect">
            <a:avLst/>
          </a:prstGeom>
          <a:solidFill>
            <a:srgbClr val="9EA8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273" name="矩形 11"/>
          <p:cNvSpPr>
            <a:spLocks noChangeArrowheads="1"/>
          </p:cNvSpPr>
          <p:nvPr/>
        </p:nvSpPr>
        <p:spPr bwMode="auto">
          <a:xfrm>
            <a:off x="9334500" y="6000750"/>
            <a:ext cx="1333500" cy="285750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274" name="矩形 26"/>
          <p:cNvSpPr>
            <a:spLocks noChangeArrowheads="1"/>
          </p:cNvSpPr>
          <p:nvPr/>
        </p:nvSpPr>
        <p:spPr bwMode="auto">
          <a:xfrm>
            <a:off x="1582738" y="76200"/>
            <a:ext cx="1498600" cy="25558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275" name="TextBox 29"/>
          <p:cNvSpPr>
            <a:spLocks noChangeArrowheads="1"/>
          </p:cNvSpPr>
          <p:nvPr/>
        </p:nvSpPr>
        <p:spPr bwMode="auto">
          <a:xfrm>
            <a:off x="4706471" y="415925"/>
            <a:ext cx="50915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3600" dirty="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</a:t>
            </a:r>
            <a:r>
              <a:rPr lang="zh-CN" altLang="en-US" sz="3600" dirty="0" smtClean="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方式</a:t>
            </a:r>
            <a:r>
              <a:rPr lang="en-US" altLang="zh-CN" sz="3600" dirty="0" smtClean="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&amp;</a:t>
            </a:r>
            <a:r>
              <a:rPr lang="zh-CN" altLang="en-US" sz="3600" dirty="0" smtClean="0">
                <a:solidFill>
                  <a:srgbClr val="00BE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游戏规则</a:t>
            </a:r>
            <a:endParaRPr lang="zh-CN" altLang="en-US" sz="3600" dirty="0">
              <a:solidFill>
                <a:srgbClr val="00BE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1276" name="图片 43" descr="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075" y="581025"/>
            <a:ext cx="522288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7" name="AutoShape 3"/>
          <p:cNvSpPr>
            <a:spLocks noChangeArrowheads="1"/>
          </p:cNvSpPr>
          <p:nvPr/>
        </p:nvSpPr>
        <p:spPr bwMode="auto">
          <a:xfrm>
            <a:off x="2332038" y="1520826"/>
            <a:ext cx="7662862" cy="3254375"/>
          </a:xfrm>
          <a:prstGeom prst="rect">
            <a:avLst/>
          </a:prstGeom>
          <a:solidFill>
            <a:srgbClr val="595959">
              <a:alpha val="78000"/>
            </a:srgbClr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279" name="TextBox 60"/>
          <p:cNvSpPr>
            <a:spLocks noChangeArrowheads="1"/>
          </p:cNvSpPr>
          <p:nvPr/>
        </p:nvSpPr>
        <p:spPr bwMode="auto">
          <a:xfrm>
            <a:off x="8934451" y="5673725"/>
            <a:ext cx="17256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http://www.ppthi-hoo.com</a:t>
            </a:r>
            <a:endParaRPr lang="zh-CN" altLang="en-US" sz="100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280" name="矩形 26"/>
          <p:cNvSpPr>
            <a:spLocks noChangeArrowheads="1"/>
          </p:cNvSpPr>
          <p:nvPr/>
        </p:nvSpPr>
        <p:spPr bwMode="auto">
          <a:xfrm>
            <a:off x="2322514" y="200025"/>
            <a:ext cx="1679575" cy="274638"/>
          </a:xfrm>
          <a:prstGeom prst="rect">
            <a:avLst/>
          </a:prstGeom>
          <a:solidFill>
            <a:srgbClr val="00BE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281" name="文本框 21"/>
          <p:cNvSpPr>
            <a:spLocks noChangeArrowheads="1"/>
          </p:cNvSpPr>
          <p:nvPr/>
        </p:nvSpPr>
        <p:spPr bwMode="auto">
          <a:xfrm>
            <a:off x="1774826" y="-153988"/>
            <a:ext cx="1616075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 i="1" u="sng" dirty="0">
                <a:solidFill>
                  <a:schemeClr val="bg1"/>
                </a:solidFill>
                <a:sym typeface="Calibri" panose="020F0502020204030204" pitchFamily="34" charset="0"/>
              </a:rPr>
              <a:t>Spider</a:t>
            </a:r>
            <a:endParaRPr lang="zh-CN" altLang="en-US" sz="3600" b="1" i="1" u="sng" dirty="0">
              <a:solidFill>
                <a:schemeClr val="bg1"/>
              </a:solidFill>
              <a:sym typeface="Calibri" panose="020F0502020204030204" pitchFamily="34" charset="0"/>
            </a:endParaRPr>
          </a:p>
        </p:txBody>
      </p:sp>
      <p:grpSp>
        <p:nvGrpSpPr>
          <p:cNvPr id="11284" name="Group 20"/>
          <p:cNvGrpSpPr>
            <a:grpSpLocks/>
          </p:cNvGrpSpPr>
          <p:nvPr/>
        </p:nvGrpSpPr>
        <p:grpSpPr bwMode="auto">
          <a:xfrm>
            <a:off x="4002089" y="4819651"/>
            <a:ext cx="4187825" cy="307975"/>
            <a:chOff x="0" y="0"/>
            <a:chExt cx="1304924" cy="307777"/>
          </a:xfrm>
        </p:grpSpPr>
        <p:sp>
          <p:nvSpPr>
            <p:cNvPr id="11285" name="矩形 89"/>
            <p:cNvSpPr>
              <a:spLocks noChangeArrowheads="1"/>
            </p:cNvSpPr>
            <p:nvPr/>
          </p:nvSpPr>
          <p:spPr bwMode="auto">
            <a:xfrm>
              <a:off x="0" y="25384"/>
              <a:ext cx="1304924" cy="25701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500" i="1">
                  <a:solidFill>
                    <a:schemeClr val="bg1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to be a super spider</a:t>
              </a:r>
            </a:p>
          </p:txBody>
        </p:sp>
        <p:sp>
          <p:nvSpPr>
            <p:cNvPr id="11286" name="TextBox 90"/>
            <p:cNvSpPr>
              <a:spLocks noChangeArrowheads="1"/>
            </p:cNvSpPr>
            <p:nvPr/>
          </p:nvSpPr>
          <p:spPr bwMode="auto">
            <a:xfrm>
              <a:off x="104775" y="0"/>
              <a:ext cx="109537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40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2482057" y="1685926"/>
            <a:ext cx="7315200" cy="2782887"/>
          </a:xfrm>
          <a:prstGeom prst="rect">
            <a:avLst/>
          </a:prstGeom>
          <a:solidFill>
            <a:srgbClr val="00BED1">
              <a:alpha val="78000"/>
            </a:srgbClr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 sz="200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982" y="1859369"/>
            <a:ext cx="6541014" cy="1614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6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" dur="10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1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00027 -2.12778 " pathEditMode="relative" rAng="0" ptsTypes="AA">
                                      <p:cBhvr>
                                        <p:cTn id="22" dur="4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0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7" grpId="0" bldLvl="0" animBg="1" autoUpdateAnimBg="0"/>
      <p:bldP spid="24" grpId="0" bldLvl="0" animBg="1" autoUpdateAnimBg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466</Words>
  <Application>Microsoft Office PowerPoint</Application>
  <PresentationFormat>宽屏</PresentationFormat>
  <Paragraphs>163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方正大黑简体</vt:lpstr>
      <vt:lpstr>华文行楷</vt:lpstr>
      <vt:lpstr>华文隶书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陈东</dc:creator>
  <cp:lastModifiedBy>陈东</cp:lastModifiedBy>
  <cp:revision>47</cp:revision>
  <dcterms:created xsi:type="dcterms:W3CDTF">2014-07-03T11:59:15Z</dcterms:created>
  <dcterms:modified xsi:type="dcterms:W3CDTF">2014-07-05T04:57:11Z</dcterms:modified>
</cp:coreProperties>
</file>